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7"/>
  </p:notesMasterIdLst>
  <p:sldIdLst>
    <p:sldId id="256" r:id="rId3"/>
    <p:sldId id="303" r:id="rId4"/>
    <p:sldId id="323" r:id="rId5"/>
    <p:sldId id="346" r:id="rId6"/>
    <p:sldId id="362" r:id="rId7"/>
    <p:sldId id="357" r:id="rId8"/>
    <p:sldId id="363" r:id="rId9"/>
    <p:sldId id="356" r:id="rId10"/>
    <p:sldId id="365" r:id="rId11"/>
    <p:sldId id="366" r:id="rId12"/>
    <p:sldId id="367" r:id="rId13"/>
    <p:sldId id="368" r:id="rId14"/>
    <p:sldId id="369" r:id="rId15"/>
    <p:sldId id="280" r:id="rId1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5050"/>
    <a:srgbClr val="FFFF00"/>
    <a:srgbClr val="FFFFFF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20A3-A82D-4E58-B2D4-3B800D0E8427}" v="1" dt="2021-01-10T07:26:56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F6308A83-4CD5-4F61-95CC-0C0171D10846}"/>
    <pc:docChg chg="undo redo custSel addSld delSld modSld">
      <pc:chgData name="Park SangHyun" userId="236915686b78f6c1" providerId="LiveId" clId="{F6308A83-4CD5-4F61-95CC-0C0171D10846}" dt="2020-08-26T20:41:06.250" v="1463" actId="20577"/>
      <pc:docMkLst>
        <pc:docMk/>
      </pc:docMkLst>
      <pc:sldChg chg="modSp mod">
        <pc:chgData name="Park SangHyun" userId="236915686b78f6c1" providerId="LiveId" clId="{F6308A83-4CD5-4F61-95CC-0C0171D10846}" dt="2020-08-19T22:08:11.508" v="60"/>
        <pc:sldMkLst>
          <pc:docMk/>
          <pc:sldMk cId="3559057730" sldId="256"/>
        </pc:sldMkLst>
        <pc:spChg chg="mod">
          <ac:chgData name="Park SangHyun" userId="236915686b78f6c1" providerId="LiveId" clId="{F6308A83-4CD5-4F61-95CC-0C0171D10846}" dt="2020-08-19T22:08:11.508" v="6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F6308A83-4CD5-4F61-95CC-0C0171D10846}" dt="2020-08-19T22:10:50.036" v="373" actId="108"/>
        <pc:sldMkLst>
          <pc:docMk/>
          <pc:sldMk cId="3581427445" sldId="303"/>
        </pc:sldMkLst>
        <pc:spChg chg="mod">
          <ac:chgData name="Park SangHyun" userId="236915686b78f6c1" providerId="LiveId" clId="{F6308A83-4CD5-4F61-95CC-0C0171D10846}" dt="2020-08-19T22:10:50.036" v="373" actId="10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F6308A83-4CD5-4F61-95CC-0C0171D10846}" dt="2020-08-19T22:14:11.653" v="593" actId="1038"/>
        <pc:sldMkLst>
          <pc:docMk/>
          <pc:sldMk cId="2899361408" sldId="323"/>
        </pc:sldMkLst>
        <pc:spChg chg="mod">
          <ac:chgData name="Park SangHyun" userId="236915686b78f6c1" providerId="LiveId" clId="{F6308A83-4CD5-4F61-95CC-0C0171D10846}" dt="2020-08-19T22:14:06.279" v="587" actId="1036"/>
          <ac:spMkLst>
            <pc:docMk/>
            <pc:sldMk cId="2899361408" sldId="323"/>
            <ac:spMk id="6" creationId="{4D78B6F0-7D80-4D66-A24E-64B032C561B3}"/>
          </ac:spMkLst>
        </pc:spChg>
        <pc:picChg chg="del">
          <ac:chgData name="Park SangHyun" userId="236915686b78f6c1" providerId="LiveId" clId="{F6308A83-4CD5-4F61-95CC-0C0171D10846}" dt="2020-08-19T22:13:24.669" v="544" actId="478"/>
          <ac:picMkLst>
            <pc:docMk/>
            <pc:sldMk cId="2899361408" sldId="323"/>
            <ac:picMk id="2" creationId="{4A04860F-5B5D-4289-AC8C-EAE7F1466CB1}"/>
          </ac:picMkLst>
        </pc:picChg>
        <pc:picChg chg="add mod">
          <ac:chgData name="Park SangHyun" userId="236915686b78f6c1" providerId="LiveId" clId="{F6308A83-4CD5-4F61-95CC-0C0171D10846}" dt="2020-08-19T22:14:11.653" v="593" actId="1038"/>
          <ac:picMkLst>
            <pc:docMk/>
            <pc:sldMk cId="2899361408" sldId="323"/>
            <ac:picMk id="7" creationId="{E814D216-7B45-4EB4-AC29-7CEEB1EE05FE}"/>
          </ac:picMkLst>
        </pc:picChg>
      </pc:sldChg>
      <pc:sldChg chg="delSp modSp mod">
        <pc:chgData name="Park SangHyun" userId="236915686b78f6c1" providerId="LiveId" clId="{F6308A83-4CD5-4F61-95CC-0C0171D10846}" dt="2020-08-19T22:20:04.452" v="728" actId="403"/>
        <pc:sldMkLst>
          <pc:docMk/>
          <pc:sldMk cId="2810366220" sldId="346"/>
        </pc:sldMkLst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F6308A83-4CD5-4F61-95CC-0C0171D10846}" dt="2020-08-19T22:16:38.927" v="640"/>
          <ac:spMkLst>
            <pc:docMk/>
            <pc:sldMk cId="2810366220" sldId="346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10" creationId="{656E4175-A054-4E44-AC9A-AFE20423C85E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14" creationId="{158346B4-5155-47C1-837E-46909EBFEA30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6" creationId="{3E6973C8-B4E0-44E2-BA02-51C4AED93C2B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8" creationId="{F3261803-9A07-4937-8297-DB68E7DAC4F5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24" creationId="{D19063E1-4D1D-4DB2-9F53-8B475025FB3E}"/>
          </ac:spMkLst>
        </pc:sp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6" creationId="{B847E117-3121-43A6-BE20-7E82C5742B41}"/>
          </ac:picMkLst>
        </pc:pic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7" creationId="{965E89B0-C4DF-4653-A01F-FA3F9350ADEA}"/>
          </ac:picMkLst>
        </pc:picChg>
      </pc:sldChg>
      <pc:sldChg chg="delSp modSp mod">
        <pc:chgData name="Park SangHyun" userId="236915686b78f6c1" providerId="LiveId" clId="{F6308A83-4CD5-4F61-95CC-0C0171D10846}" dt="2020-08-26T20:28:37.093" v="980"/>
        <pc:sldMkLst>
          <pc:docMk/>
          <pc:sldMk cId="2185305639" sldId="348"/>
        </pc:sldMkLst>
        <pc:spChg chg="mod">
          <ac:chgData name="Park SangHyun" userId="236915686b78f6c1" providerId="LiveId" clId="{F6308A83-4CD5-4F61-95CC-0C0171D10846}" dt="2020-08-26T20:27:29.914" v="954" actId="6549"/>
          <ac:spMkLst>
            <pc:docMk/>
            <pc:sldMk cId="2185305639" sldId="348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26T20:28:37.093" v="980"/>
          <ac:spMkLst>
            <pc:docMk/>
            <pc:sldMk cId="2185305639" sldId="348"/>
            <ac:spMk id="8" creationId="{64CE3F31-2090-4EE2-BDB6-5A87C2E18940}"/>
          </ac:spMkLst>
        </pc:spChg>
        <pc:picChg chg="del">
          <ac:chgData name="Park SangHyun" userId="236915686b78f6c1" providerId="LiveId" clId="{F6308A83-4CD5-4F61-95CC-0C0171D10846}" dt="2020-08-26T20:27:40.688" v="958" actId="478"/>
          <ac:picMkLst>
            <pc:docMk/>
            <pc:sldMk cId="2185305639" sldId="348"/>
            <ac:picMk id="7" creationId="{443D998A-59A2-4DF2-8418-588A77B79B22}"/>
          </ac:picMkLst>
        </pc:picChg>
      </pc:sldChg>
      <pc:sldChg chg="modSp mod">
        <pc:chgData name="Park SangHyun" userId="236915686b78f6c1" providerId="LiveId" clId="{F6308A83-4CD5-4F61-95CC-0C0171D10846}" dt="2020-08-19T22:20:57.339" v="808"/>
        <pc:sldMkLst>
          <pc:docMk/>
          <pc:sldMk cId="1356798874" sldId="349"/>
        </pc:sldMkLst>
        <pc:spChg chg="mod">
          <ac:chgData name="Park SangHyun" userId="236915686b78f6c1" providerId="LiveId" clId="{F6308A83-4CD5-4F61-95CC-0C0171D10846}" dt="2020-08-19T22:20:57.339" v="808"/>
          <ac:spMkLst>
            <pc:docMk/>
            <pc:sldMk cId="1356798874" sldId="349"/>
            <ac:spMk id="6" creationId="{4D78B6F0-7D80-4D66-A24E-64B032C561B3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778376995" sldId="350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514930936" sldId="351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449061143" sldId="352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242657309" sldId="353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481305065" sldId="354"/>
        </pc:sldMkLst>
      </pc:sldChg>
      <pc:sldChg chg="modSp mod">
        <pc:chgData name="Park SangHyun" userId="236915686b78f6c1" providerId="LiveId" clId="{F6308A83-4CD5-4F61-95CC-0C0171D10846}" dt="2020-08-19T22:21:08.508" v="843"/>
        <pc:sldMkLst>
          <pc:docMk/>
          <pc:sldMk cId="2069576496" sldId="355"/>
        </pc:sldMkLst>
        <pc:spChg chg="mod">
          <ac:chgData name="Park SangHyun" userId="236915686b78f6c1" providerId="LiveId" clId="{F6308A83-4CD5-4F61-95CC-0C0171D10846}" dt="2020-08-19T22:21:08.508" v="843"/>
          <ac:spMkLst>
            <pc:docMk/>
            <pc:sldMk cId="2069576496" sldId="355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F6308A83-4CD5-4F61-95CC-0C0171D10846}" dt="2020-08-26T20:25:43.831" v="892" actId="1035"/>
        <pc:sldMkLst>
          <pc:docMk/>
          <pc:sldMk cId="1822972425" sldId="356"/>
        </pc:sldMkLst>
        <pc:spChg chg="add mod">
          <ac:chgData name="Park SangHyun" userId="236915686b78f6c1" providerId="LiveId" clId="{F6308A83-4CD5-4F61-95CC-0C0171D10846}" dt="2020-08-26T20:25:43.831" v="892" actId="1035"/>
          <ac:spMkLst>
            <pc:docMk/>
            <pc:sldMk cId="1822972425" sldId="356"/>
            <ac:spMk id="2" creationId="{180F1289-618C-42A0-AFF6-0990B19457A7}"/>
          </ac:spMkLst>
        </pc:spChg>
        <pc:spChg chg="mod">
          <ac:chgData name="Park SangHyun" userId="236915686b78f6c1" providerId="LiveId" clId="{F6308A83-4CD5-4F61-95CC-0C0171D10846}" dt="2020-08-26T20:24:53.924" v="848" actId="6549"/>
          <ac:spMkLst>
            <pc:docMk/>
            <pc:sldMk cId="1822972425" sldId="356"/>
            <ac:spMk id="6" creationId="{4D78B6F0-7D80-4D66-A24E-64B032C561B3}"/>
          </ac:spMkLst>
        </pc:spChg>
        <pc:spChg chg="del">
          <ac:chgData name="Park SangHyun" userId="236915686b78f6c1" providerId="LiveId" clId="{F6308A83-4CD5-4F61-95CC-0C0171D10846}" dt="2020-08-26T20:24:33.947" v="847" actId="478"/>
          <ac:spMkLst>
            <pc:docMk/>
            <pc:sldMk cId="1822972425" sldId="356"/>
            <ac:spMk id="8" creationId="{BEB4E238-FD74-4C69-AA59-4C67AF0B20BB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820998723" sldId="356"/>
        </pc:sldMkLst>
      </pc:sldChg>
      <pc:sldChg chg="add del">
        <pc:chgData name="Park SangHyun" userId="236915686b78f6c1" providerId="LiveId" clId="{F6308A83-4CD5-4F61-95CC-0C0171D10846}" dt="2020-08-26T20:26:19.844" v="896" actId="47"/>
        <pc:sldMkLst>
          <pc:docMk/>
          <pc:sldMk cId="243823365" sldId="357"/>
        </pc:sldMkLst>
      </pc:sldChg>
      <pc:sldChg chg="addSp delSp modSp add mod modNotesTx">
        <pc:chgData name="Park SangHyun" userId="236915686b78f6c1" providerId="LiveId" clId="{F6308A83-4CD5-4F61-95CC-0C0171D10846}" dt="2020-08-26T20:41:06.250" v="1463" actId="20577"/>
        <pc:sldMkLst>
          <pc:docMk/>
          <pc:sldMk cId="3431789934" sldId="357"/>
        </pc:sldMkLst>
        <pc:spChg chg="mod">
          <ac:chgData name="Park SangHyun" userId="236915686b78f6c1" providerId="LiveId" clId="{F6308A83-4CD5-4F61-95CC-0C0171D10846}" dt="2020-08-26T20:41:06.250" v="1463" actId="20577"/>
          <ac:spMkLst>
            <pc:docMk/>
            <pc:sldMk cId="3431789934" sldId="357"/>
            <ac:spMk id="6" creationId="{4D78B6F0-7D80-4D66-A24E-64B032C561B3}"/>
          </ac:spMkLst>
        </pc:spChg>
        <pc:spChg chg="del mod">
          <ac:chgData name="Park SangHyun" userId="236915686b78f6c1" providerId="LiveId" clId="{F6308A83-4CD5-4F61-95CC-0C0171D10846}" dt="2020-08-26T20:35:47.636" v="1293" actId="478"/>
          <ac:spMkLst>
            <pc:docMk/>
            <pc:sldMk cId="3431789934" sldId="357"/>
            <ac:spMk id="8" creationId="{64CE3F31-2090-4EE2-BDB6-5A87C2E18940}"/>
          </ac:spMkLst>
        </pc:spChg>
        <pc:picChg chg="add mod">
          <ac:chgData name="Park SangHyun" userId="236915686b78f6c1" providerId="LiveId" clId="{F6308A83-4CD5-4F61-95CC-0C0171D10846}" dt="2020-08-26T20:35:44.186" v="1292" actId="1076"/>
          <ac:picMkLst>
            <pc:docMk/>
            <pc:sldMk cId="3431789934" sldId="357"/>
            <ac:picMk id="2" creationId="{F200104A-9BB4-47DC-BDA5-C5F5CF6360F5}"/>
          </ac:picMkLst>
        </pc:pic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770713755" sldId="357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315796644" sldId="358"/>
        </pc:sldMkLst>
      </pc:sldChg>
      <pc:sldChg chg="add del">
        <pc:chgData name="Park SangHyun" userId="236915686b78f6c1" providerId="LiveId" clId="{F6308A83-4CD5-4F61-95CC-0C0171D10846}" dt="2020-08-26T20:26:13.278" v="895"/>
        <pc:sldMkLst>
          <pc:docMk/>
          <pc:sldMk cId="3939193841" sldId="358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612171450" sldId="359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942570280" sldId="360"/>
        </pc:sldMkLst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165A12D1-F92E-46F2-9BE2-6BAC1D98494A}"/>
    <pc:docChg chg="undo redo custSel addSld delSld modSld sldOrd">
      <pc:chgData name="Park SangHyun" userId="236915686b78f6c1" providerId="LiveId" clId="{165A12D1-F92E-46F2-9BE2-6BAC1D98494A}" dt="2020-08-19T08:34:49.064" v="6871" actId="20577"/>
      <pc:docMkLst>
        <pc:docMk/>
      </pc:docMkLst>
      <pc:sldChg chg="modSp mod">
        <pc:chgData name="Park SangHyun" userId="236915686b78f6c1" providerId="LiveId" clId="{165A12D1-F92E-46F2-9BE2-6BAC1D98494A}" dt="2020-08-19T04:42:14.075" v="24"/>
        <pc:sldMkLst>
          <pc:docMk/>
          <pc:sldMk cId="3559057730" sldId="256"/>
        </pc:sldMkLst>
        <pc:spChg chg="mod">
          <ac:chgData name="Park SangHyun" userId="236915686b78f6c1" providerId="LiveId" clId="{165A12D1-F92E-46F2-9BE2-6BAC1D98494A}" dt="2020-08-19T04:42:14.075" v="2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65A12D1-F92E-46F2-9BE2-6BAC1D98494A}" dt="2020-08-19T05:23:14.635" v="2092"/>
        <pc:sldMkLst>
          <pc:docMk/>
          <pc:sldMk cId="3581427445" sldId="303"/>
        </pc:sldMkLst>
        <pc:spChg chg="mod">
          <ac:chgData name="Park SangHyun" userId="236915686b78f6c1" providerId="LiveId" clId="{165A12D1-F92E-46F2-9BE2-6BAC1D98494A}" dt="2020-08-19T05:23:14.635" v="2092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65A12D1-F92E-46F2-9BE2-6BAC1D98494A}" dt="2020-08-19T04:58:34.313" v="701" actId="20577"/>
        <pc:sldMkLst>
          <pc:docMk/>
          <pc:sldMk cId="2899361408" sldId="323"/>
        </pc:sldMkLst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3" creationId="{CC3BC0AC-744B-46D6-82C0-C21DD323E695}"/>
          </ac:spMkLst>
        </pc:spChg>
        <pc:spChg chg="ord">
          <ac:chgData name="Park SangHyun" userId="236915686b78f6c1" providerId="LiveId" clId="{165A12D1-F92E-46F2-9BE2-6BAC1D98494A}" dt="2020-08-19T04:57:29.398" v="666" actId="167"/>
          <ac:spMkLst>
            <pc:docMk/>
            <pc:sldMk cId="2899361408" sldId="323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4:58:34.313" v="701" actId="20577"/>
          <ac:spMkLst>
            <pc:docMk/>
            <pc:sldMk cId="2899361408" sldId="323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4:58:12.648" v="689" actId="478"/>
          <ac:spMkLst>
            <pc:docMk/>
            <pc:sldMk cId="2899361408" sldId="323"/>
            <ac:spMk id="7" creationId="{347F1A3D-1214-4525-88F8-199D539BCAEB}"/>
          </ac:spMkLst>
        </pc:spChg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8" creationId="{E5AE6935-0D60-4B8B-B3E6-6D9D47993761}"/>
          </ac:spMkLst>
        </pc:spChg>
        <pc:picChg chg="add mod ord">
          <ac:chgData name="Park SangHyun" userId="236915686b78f6c1" providerId="LiveId" clId="{165A12D1-F92E-46F2-9BE2-6BAC1D98494A}" dt="2020-08-19T04:58:17.888" v="690" actId="1076"/>
          <ac:picMkLst>
            <pc:docMk/>
            <pc:sldMk cId="2899361408" sldId="323"/>
            <ac:picMk id="2" creationId="{4A04860F-5B5D-4289-AC8C-EAE7F1466CB1}"/>
          </ac:picMkLst>
        </pc:picChg>
      </pc:sldChg>
      <pc:sldChg chg="del">
        <pc:chgData name="Park SangHyun" userId="236915686b78f6c1" providerId="LiveId" clId="{165A12D1-F92E-46F2-9BE2-6BAC1D98494A}" dt="2020-08-19T04:48:46.559" v="403" actId="47"/>
        <pc:sldMkLst>
          <pc:docMk/>
          <pc:sldMk cId="2414573967" sldId="341"/>
        </pc:sldMkLst>
      </pc:sldChg>
      <pc:sldChg chg="modSp del mod">
        <pc:chgData name="Park SangHyun" userId="236915686b78f6c1" providerId="LiveId" clId="{165A12D1-F92E-46F2-9BE2-6BAC1D98494A}" dt="2020-08-19T05:02:33.529" v="964" actId="47"/>
        <pc:sldMkLst>
          <pc:docMk/>
          <pc:sldMk cId="257118070" sldId="342"/>
        </pc:sldMkLst>
        <pc:spChg chg="mod">
          <ac:chgData name="Park SangHyun" userId="236915686b78f6c1" providerId="LiveId" clId="{165A12D1-F92E-46F2-9BE2-6BAC1D98494A}" dt="2020-08-19T05:02:23.825" v="963" actId="1076"/>
          <ac:spMkLst>
            <pc:docMk/>
            <pc:sldMk cId="257118070" sldId="342"/>
            <ac:spMk id="6" creationId="{4D78B6F0-7D80-4D66-A24E-64B032C561B3}"/>
          </ac:spMkLst>
        </pc:spChg>
        <pc:graphicFrameChg chg="mod modGraphic">
          <ac:chgData name="Park SangHyun" userId="236915686b78f6c1" providerId="LiveId" clId="{165A12D1-F92E-46F2-9BE2-6BAC1D98494A}" dt="2020-08-19T05:02:15.683" v="961" actId="2164"/>
          <ac:graphicFrameMkLst>
            <pc:docMk/>
            <pc:sldMk cId="257118070" sldId="342"/>
            <ac:graphicFrameMk id="2" creationId="{CE70BD8F-D3F7-40A8-9C58-3C14343FD44B}"/>
          </ac:graphicFrameMkLst>
        </pc:graphicFrame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3771114252" sldId="343"/>
        </pc:sldMkLst>
      </pc:sldChg>
      <pc:sldChg chg="addSp delSp modSp mod">
        <pc:chgData name="Park SangHyun" userId="236915686b78f6c1" providerId="LiveId" clId="{165A12D1-F92E-46F2-9BE2-6BAC1D98494A}" dt="2020-08-19T05:17:35.768" v="1692" actId="207"/>
        <pc:sldMkLst>
          <pc:docMk/>
          <pc:sldMk cId="2810366220" sldId="346"/>
        </pc:sldMkLst>
        <pc:spChg chg="del mod">
          <ac:chgData name="Park SangHyun" userId="236915686b78f6c1" providerId="LiveId" clId="{165A12D1-F92E-46F2-9BE2-6BAC1D98494A}" dt="2020-08-19T05:02:57.128" v="977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165A12D1-F92E-46F2-9BE2-6BAC1D98494A}" dt="2020-08-19T05:09:23.032" v="1611"/>
          <ac:spMkLst>
            <pc:docMk/>
            <pc:sldMk cId="2810366220" sldId="346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5:09:57.102" v="1636" actId="478"/>
          <ac:spMkLst>
            <pc:docMk/>
            <pc:sldMk cId="2810366220" sldId="346"/>
            <ac:spMk id="8" creationId="{55807542-1DD6-4469-B390-A883062C3650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10" creationId="{656E4175-A054-4E44-AC9A-AFE20423C85E}"/>
          </ac:spMkLst>
        </pc:spChg>
        <pc:spChg chg="add mo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14" creationId="{158346B4-5155-47C1-837E-46909EBFEA30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6" creationId="{3E6973C8-B4E0-44E2-BA02-51C4AED93C2B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8" creationId="{F3261803-9A07-4937-8297-DB68E7DAC4F5}"/>
          </ac:spMkLst>
        </pc:spChg>
        <pc:spChg chg="add mod or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24" creationId="{D19063E1-4D1D-4DB2-9F53-8B475025FB3E}"/>
          </ac:spMkLst>
        </pc:spChg>
        <pc:graphicFrameChg chg="add del">
          <ac:chgData name="Park SangHyun" userId="236915686b78f6c1" providerId="LiveId" clId="{165A12D1-F92E-46F2-9BE2-6BAC1D98494A}" dt="2020-08-19T05:04:24.546" v="1100" actId="22"/>
          <ac:graphicFrameMkLst>
            <pc:docMk/>
            <pc:sldMk cId="2810366220" sldId="346"/>
            <ac:graphicFrameMk id="20" creationId="{716AE113-D401-4BC0-9160-2B856185D53A}"/>
          </ac:graphicFrameMkLst>
        </pc:graphicFrameChg>
        <pc:picChg chg="del">
          <ac:chgData name="Park SangHyun" userId="236915686b78f6c1" providerId="LiveId" clId="{165A12D1-F92E-46F2-9BE2-6BAC1D98494A}" dt="2020-08-19T05:02:59.487" v="978" actId="478"/>
          <ac:picMkLst>
            <pc:docMk/>
            <pc:sldMk cId="2810366220" sldId="346"/>
            <ac:picMk id="12" creationId="{2E24E8F8-75D0-4E41-B165-F939E3EBA9C5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1" creationId="{2545D907-AC35-4036-86A1-B5893AACF5D7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2" creationId="{F983DEA9-6EA1-4736-A834-522EB64AD211}"/>
          </ac:picMkLst>
        </pc:picChg>
        <pc:picChg chg="add del mod">
          <ac:chgData name="Park SangHyun" userId="236915686b78f6c1" providerId="LiveId" clId="{165A12D1-F92E-46F2-9BE2-6BAC1D98494A}" dt="2020-08-19T05:11:07.228" v="1656" actId="478"/>
          <ac:picMkLst>
            <pc:docMk/>
            <pc:sldMk cId="2810366220" sldId="346"/>
            <ac:picMk id="23" creationId="{8E28D45E-F6A9-43E0-9940-0BB80EDD97E0}"/>
          </ac:picMkLst>
        </pc:picChg>
        <pc:picChg chg="add del mod">
          <ac:chgData name="Park SangHyun" userId="236915686b78f6c1" providerId="LiveId" clId="{165A12D1-F92E-46F2-9BE2-6BAC1D98494A}" dt="2020-08-19T05:10:44.357" v="1648" actId="478"/>
          <ac:picMkLst>
            <pc:docMk/>
            <pc:sldMk cId="2810366220" sldId="346"/>
            <ac:picMk id="25" creationId="{316747B1-C9CE-48EE-9FA4-8B93F7E68F02}"/>
          </ac:picMkLst>
        </pc:picChg>
        <pc:picChg chg="add mod">
          <ac:chgData name="Park SangHyun" userId="236915686b78f6c1" providerId="LiveId" clId="{165A12D1-F92E-46F2-9BE2-6BAC1D98494A}" dt="2020-08-19T05:13:05.558" v="1661" actId="1076"/>
          <ac:picMkLst>
            <pc:docMk/>
            <pc:sldMk cId="2810366220" sldId="346"/>
            <ac:picMk id="26" creationId="{B847E117-3121-43A6-BE20-7E82C5742B41}"/>
          </ac:picMkLst>
        </pc:picChg>
        <pc:picChg chg="add mod">
          <ac:chgData name="Park SangHyun" userId="236915686b78f6c1" providerId="LiveId" clId="{165A12D1-F92E-46F2-9BE2-6BAC1D98494A}" dt="2020-08-19T05:17:00.403" v="1681" actId="1035"/>
          <ac:picMkLst>
            <pc:docMk/>
            <pc:sldMk cId="2810366220" sldId="346"/>
            <ac:picMk id="27" creationId="{965E89B0-C4DF-4653-A01F-FA3F9350ADEA}"/>
          </ac:picMkLst>
        </pc:picChg>
      </pc:sldChg>
      <pc:sldChg chg="del">
        <pc:chgData name="Park SangHyun" userId="236915686b78f6c1" providerId="LiveId" clId="{165A12D1-F92E-46F2-9BE2-6BAC1D98494A}" dt="2020-08-19T04:48:43.356" v="402" actId="47"/>
        <pc:sldMkLst>
          <pc:docMk/>
          <pc:sldMk cId="262695050" sldId="347"/>
        </pc:sldMkLst>
      </pc:sldChg>
      <pc:sldChg chg="addSp delSp modSp mod">
        <pc:chgData name="Park SangHyun" userId="236915686b78f6c1" providerId="LiveId" clId="{165A12D1-F92E-46F2-9BE2-6BAC1D98494A}" dt="2020-08-19T05:24:40.224" v="2271" actId="1076"/>
        <pc:sldMkLst>
          <pc:docMk/>
          <pc:sldMk cId="2185305639" sldId="348"/>
        </pc:sldMkLst>
        <pc:spChg chg="del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21:59.362" v="2051" actId="1036"/>
          <ac:spMkLst>
            <pc:docMk/>
            <pc:sldMk cId="2185305639" sldId="348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2:14.929" v="2058" actId="13926"/>
          <ac:spMkLst>
            <pc:docMk/>
            <pc:sldMk cId="2185305639" sldId="348"/>
            <ac:spMk id="8" creationId="{64CE3F31-2090-4EE2-BDB6-5A87C2E18940}"/>
          </ac:spMkLst>
        </pc:spChg>
        <pc:spChg chg="del mod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24:40.224" v="2271" actId="1076"/>
          <ac:picMkLst>
            <pc:docMk/>
            <pc:sldMk cId="2185305639" sldId="348"/>
            <ac:picMk id="7" creationId="{443D998A-59A2-4DF2-8418-588A77B79B22}"/>
          </ac:picMkLst>
        </pc:picChg>
      </pc:sldChg>
      <pc:sldChg chg="addSp delSp modSp mod ord">
        <pc:chgData name="Park SangHyun" userId="236915686b78f6c1" providerId="LiveId" clId="{165A12D1-F92E-46F2-9BE2-6BAC1D98494A}" dt="2020-08-19T05:54:12.629" v="3209" actId="13926"/>
        <pc:sldMkLst>
          <pc:docMk/>
          <pc:sldMk cId="1356798874" sldId="349"/>
        </pc:sldMkLst>
        <pc:spChg chg="add mod">
          <ac:chgData name="Park SangHyun" userId="236915686b78f6c1" providerId="LiveId" clId="{165A12D1-F92E-46F2-9BE2-6BAC1D98494A}" dt="2020-08-19T05:54:12.629" v="3209" actId="13926"/>
          <ac:spMkLst>
            <pc:docMk/>
            <pc:sldMk cId="1356798874" sldId="349"/>
            <ac:spMk id="2" creationId="{27BA8A02-F821-4008-B2C8-4E313908998D}"/>
          </ac:spMkLst>
        </pc:spChg>
        <pc:spChg chg="add del">
          <ac:chgData name="Park SangHyun" userId="236915686b78f6c1" providerId="LiveId" clId="{165A12D1-F92E-46F2-9BE2-6BAC1D98494A}" dt="2020-08-19T05:25:59.239" v="2274" actId="22"/>
          <ac:spMkLst>
            <pc:docMk/>
            <pc:sldMk cId="1356798874" sldId="349"/>
            <ac:spMk id="3" creationId="{6DB5F42F-C402-4136-9D41-8E9D0E671E9A}"/>
          </ac:spMkLst>
        </pc:spChg>
        <pc:spChg chg="mod">
          <ac:chgData name="Park SangHyun" userId="236915686b78f6c1" providerId="LiveId" clId="{165A12D1-F92E-46F2-9BE2-6BAC1D98494A}" dt="2020-08-19T05:51:00.093" v="2910"/>
          <ac:spMkLst>
            <pc:docMk/>
            <pc:sldMk cId="1356798874" sldId="34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7:14.443" v="2357" actId="14861"/>
          <ac:spMkLst>
            <pc:docMk/>
            <pc:sldMk cId="1356798874" sldId="349"/>
            <ac:spMk id="9" creationId="{AEF5C736-F1C8-49E5-8AF7-F234B932AB8F}"/>
          </ac:spMkLst>
        </pc:spChg>
        <pc:picChg chg="add mod">
          <ac:chgData name="Park SangHyun" userId="236915686b78f6c1" providerId="LiveId" clId="{165A12D1-F92E-46F2-9BE2-6BAC1D98494A}" dt="2020-08-19T05:27:58.030" v="2366" actId="14100"/>
          <ac:picMkLst>
            <pc:docMk/>
            <pc:sldMk cId="1356798874" sldId="349"/>
            <ac:picMk id="10" creationId="{FA1E2F5F-DADB-4E84-BDA1-51B44A4EB2A8}"/>
          </ac:picMkLst>
        </pc:picChg>
      </pc:sldChg>
      <pc:sldChg chg="addSp delSp modSp mod">
        <pc:chgData name="Park SangHyun" userId="236915686b78f6c1" providerId="LiveId" clId="{165A12D1-F92E-46F2-9BE2-6BAC1D98494A}" dt="2020-08-19T07:28:40.914" v="4578" actId="1036"/>
        <pc:sldMkLst>
          <pc:docMk/>
          <pc:sldMk cId="778376995" sldId="350"/>
        </pc:sldMkLst>
        <pc:spChg chg="del">
          <ac:chgData name="Park SangHyun" userId="236915686b78f6c1" providerId="LiveId" clId="{165A12D1-F92E-46F2-9BE2-6BAC1D98494A}" dt="2020-08-19T07:04:42.013" v="3575" actId="478"/>
          <ac:spMkLst>
            <pc:docMk/>
            <pc:sldMk cId="778376995" sldId="350"/>
            <ac:spMk id="2" creationId="{066F9E06-940B-4889-A020-C659AEA964C6}"/>
          </ac:spMkLst>
        </pc:spChg>
        <pc:spChg chg="add del">
          <ac:chgData name="Park SangHyun" userId="236915686b78f6c1" providerId="LiveId" clId="{165A12D1-F92E-46F2-9BE2-6BAC1D98494A}" dt="2020-08-19T07:04:54.878" v="3579" actId="478"/>
          <ac:spMkLst>
            <pc:docMk/>
            <pc:sldMk cId="778376995" sldId="350"/>
            <ac:spMk id="3" creationId="{F642DCD4-72A7-42CE-BE95-9250ADE61A85}"/>
          </ac:spMkLst>
        </pc:spChg>
        <pc:spChg chg="mod">
          <ac:chgData name="Park SangHyun" userId="236915686b78f6c1" providerId="LiveId" clId="{165A12D1-F92E-46F2-9BE2-6BAC1D98494A}" dt="2020-08-19T07:28:28.146" v="4565" actId="108"/>
          <ac:spMkLst>
            <pc:docMk/>
            <pc:sldMk cId="778376995" sldId="350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7:15:22.090" v="3952" actId="478"/>
          <ac:spMkLst>
            <pc:docMk/>
            <pc:sldMk cId="778376995" sldId="350"/>
            <ac:spMk id="9" creationId="{360E1A1D-D70F-47A3-9883-BE1729E34962}"/>
          </ac:spMkLst>
        </pc:spChg>
        <pc:spChg chg="add del mod">
          <ac:chgData name="Park SangHyun" userId="236915686b78f6c1" providerId="LiveId" clId="{165A12D1-F92E-46F2-9BE2-6BAC1D98494A}" dt="2020-08-19T07:22:05.602" v="3988" actId="478"/>
          <ac:spMkLst>
            <pc:docMk/>
            <pc:sldMk cId="778376995" sldId="350"/>
            <ac:spMk id="10" creationId="{CBECB7EF-191A-4841-9DBA-391D9CB131CB}"/>
          </ac:spMkLst>
        </pc:spChg>
        <pc:graphicFrameChg chg="add mod modGraphic">
          <ac:chgData name="Park SangHyun" userId="236915686b78f6c1" providerId="LiveId" clId="{165A12D1-F92E-46F2-9BE2-6BAC1D98494A}" dt="2020-08-19T07:28:40.914" v="4578" actId="1036"/>
          <ac:graphicFrameMkLst>
            <pc:docMk/>
            <pc:sldMk cId="778376995" sldId="350"/>
            <ac:graphicFrameMk id="11" creationId="{52452BE2-9F57-48A6-A5BB-AC87B10539E8}"/>
          </ac:graphicFrameMkLst>
        </pc:graphicFrameChg>
      </pc:sldChg>
      <pc:sldChg chg="addSp delSp modSp add del mod modNotesTx">
        <pc:chgData name="Park SangHyun" userId="236915686b78f6c1" providerId="LiveId" clId="{165A12D1-F92E-46F2-9BE2-6BAC1D98494A}" dt="2020-08-19T07:48:38.770" v="5231" actId="14100"/>
        <pc:sldMkLst>
          <pc:docMk/>
          <pc:sldMk cId="514930936" sldId="351"/>
        </pc:sldMkLst>
        <pc:spChg chg="del mod">
          <ac:chgData name="Park SangHyun" userId="236915686b78f6c1" providerId="LiveId" clId="{165A12D1-F92E-46F2-9BE2-6BAC1D98494A}" dt="2020-08-19T07:43:41.782" v="5111" actId="478"/>
          <ac:spMkLst>
            <pc:docMk/>
            <pc:sldMk cId="514930936" sldId="351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7:44:18.254" v="5156" actId="1035"/>
          <ac:spMkLst>
            <pc:docMk/>
            <pc:sldMk cId="514930936" sldId="351"/>
            <ac:spMk id="6" creationId="{4D78B6F0-7D80-4D66-A24E-64B032C561B3}"/>
          </ac:spMkLst>
        </pc:spChg>
        <pc:spChg chg="del mod">
          <ac:chgData name="Park SangHyun" userId="236915686b78f6c1" providerId="LiveId" clId="{165A12D1-F92E-46F2-9BE2-6BAC1D98494A}" dt="2020-08-19T07:43:43.645" v="5112" actId="478"/>
          <ac:spMkLst>
            <pc:docMk/>
            <pc:sldMk cId="514930936" sldId="351"/>
            <ac:spMk id="11" creationId="{C4A4B64A-917E-4087-BF95-CAEFF61B83BC}"/>
          </ac:spMkLst>
        </pc:spChg>
        <pc:spChg chg="add del">
          <ac:chgData name="Park SangHyun" userId="236915686b78f6c1" providerId="LiveId" clId="{165A12D1-F92E-46F2-9BE2-6BAC1D98494A}" dt="2020-08-19T07:43:23.062" v="5077" actId="22"/>
          <ac:spMkLst>
            <pc:docMk/>
            <pc:sldMk cId="514930936" sldId="351"/>
            <ac:spMk id="13" creationId="{B5B8D545-1BEE-40A5-94D6-622422118736}"/>
          </ac:spMkLst>
        </pc:spChg>
        <pc:graphicFrameChg chg="add mod modGraphic">
          <ac:chgData name="Park SangHyun" userId="236915686b78f6c1" providerId="LiveId" clId="{165A12D1-F92E-46F2-9BE2-6BAC1D98494A}" dt="2020-08-19T07:48:38.770" v="5231" actId="14100"/>
          <ac:graphicFrameMkLst>
            <pc:docMk/>
            <pc:sldMk cId="514930936" sldId="351"/>
            <ac:graphicFrameMk id="3" creationId="{581D49C0-4502-4BD4-BA8A-F084AAE229D3}"/>
          </ac:graphicFrameMkLst>
        </pc:graphicFrame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2" creationId="{CB20D7F2-ACF2-4213-BF7A-B2C2A90C14E8}"/>
          </ac:picMkLst>
        </pc:picChg>
      </pc:sldChg>
      <pc:sldChg chg="delSp modSp mod">
        <pc:chgData name="Park SangHyun" userId="236915686b78f6c1" providerId="LiveId" clId="{165A12D1-F92E-46F2-9BE2-6BAC1D98494A}" dt="2020-08-19T08:29:33.468" v="6658" actId="13926"/>
        <pc:sldMkLst>
          <pc:docMk/>
          <pc:sldMk cId="2449061143" sldId="352"/>
        </pc:sldMkLst>
        <pc:spChg chg="mod">
          <ac:chgData name="Park SangHyun" userId="236915686b78f6c1" providerId="LiveId" clId="{165A12D1-F92E-46F2-9BE2-6BAC1D98494A}" dt="2020-08-19T08:29:16.782" v="6655" actId="14100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29:33.468" v="6658" actId="13926"/>
          <ac:spMkLst>
            <pc:docMk/>
            <pc:sldMk cId="2449061143" sldId="352"/>
            <ac:spMk id="6" creationId="{4D78B6F0-7D80-4D66-A24E-64B032C561B3}"/>
          </ac:spMkLst>
        </pc:spChg>
        <pc:picChg chg="del">
          <ac:chgData name="Park SangHyun" userId="236915686b78f6c1" providerId="LiveId" clId="{165A12D1-F92E-46F2-9BE2-6BAC1D98494A}" dt="2020-08-19T08:21:38.683" v="6323" actId="478"/>
          <ac:picMkLst>
            <pc:docMk/>
            <pc:sldMk cId="2449061143" sldId="352"/>
            <ac:picMk id="3" creationId="{C24F85FC-9EFF-4690-80F0-B4E3A03A4061}"/>
          </ac:picMkLst>
        </pc:picChg>
      </pc:sldChg>
      <pc:sldChg chg="delSp modSp mod">
        <pc:chgData name="Park SangHyun" userId="236915686b78f6c1" providerId="LiveId" clId="{165A12D1-F92E-46F2-9BE2-6BAC1D98494A}" dt="2020-08-19T08:34:45.800" v="6865" actId="20577"/>
        <pc:sldMkLst>
          <pc:docMk/>
          <pc:sldMk cId="3242657309" sldId="353"/>
        </pc:sldMkLst>
        <pc:spChg chg="del mod">
          <ac:chgData name="Park SangHyun" userId="236915686b78f6c1" providerId="LiveId" clId="{165A12D1-F92E-46F2-9BE2-6BAC1D98494A}" dt="2020-08-19T08:30:00.114" v="6662" actId="478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34:45.800" v="6865" actId="20577"/>
          <ac:spMkLst>
            <pc:docMk/>
            <pc:sldMk cId="3242657309" sldId="353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5:41:40.558" v="2641" actId="6549"/>
        <pc:sldMkLst>
          <pc:docMk/>
          <pc:sldMk cId="481305065" sldId="354"/>
        </pc:sldMkLst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41:40.558" v="2641" actId="6549"/>
          <ac:spMkLst>
            <pc:docMk/>
            <pc:sldMk cId="481305065" sldId="354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5:38:58.311" v="2375" actId="478"/>
          <ac:spMkLst>
            <pc:docMk/>
            <pc:sldMk cId="481305065" sldId="354"/>
            <ac:spMk id="7" creationId="{A1A76032-75C0-44DF-8815-098375E57159}"/>
          </ac:spMkLst>
        </pc:spChg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38:47.069" v="2372" actId="1076"/>
          <ac:picMkLst>
            <pc:docMk/>
            <pc:sldMk cId="481305065" sldId="354"/>
            <ac:picMk id="2" creationId="{430A2898-FB74-4BF3-84E4-1147639049AC}"/>
          </ac:picMkLst>
        </pc:pic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2405915346" sldId="354"/>
        </pc:sldMkLst>
      </pc:sldChg>
      <pc:sldChg chg="addSp delSp modSp add mod">
        <pc:chgData name="Park SangHyun" userId="236915686b78f6c1" providerId="LiveId" clId="{165A12D1-F92E-46F2-9BE2-6BAC1D98494A}" dt="2020-08-19T05:54:36.267" v="3269" actId="1036"/>
        <pc:sldMkLst>
          <pc:docMk/>
          <pc:sldMk cId="2069576496" sldId="355"/>
        </pc:sldMkLst>
        <pc:spChg chg="mod">
          <ac:chgData name="Park SangHyun" userId="236915686b78f6c1" providerId="LiveId" clId="{165A12D1-F92E-46F2-9BE2-6BAC1D98494A}" dt="2020-08-19T05:54:07.371" v="3206" actId="13926"/>
          <ac:spMkLst>
            <pc:docMk/>
            <pc:sldMk cId="2069576496" sldId="355"/>
            <ac:spMk id="2" creationId="{27BA8A02-F821-4008-B2C8-4E313908998D}"/>
          </ac:spMkLst>
        </pc:spChg>
        <pc:spChg chg="mod">
          <ac:chgData name="Park SangHyun" userId="236915686b78f6c1" providerId="LiveId" clId="{165A12D1-F92E-46F2-9BE2-6BAC1D98494A}" dt="2020-08-19T05:53:49.236" v="3200"/>
          <ac:spMkLst>
            <pc:docMk/>
            <pc:sldMk cId="2069576496" sldId="355"/>
            <ac:spMk id="6" creationId="{4D78B6F0-7D80-4D66-A24E-64B032C561B3}"/>
          </ac:spMkLst>
        </pc:spChg>
        <pc:spChg chg="mod">
          <ac:chgData name="Park SangHyun" userId="236915686b78f6c1" providerId="LiveId" clId="{165A12D1-F92E-46F2-9BE2-6BAC1D98494A}" dt="2020-08-19T05:54:36.267" v="3269" actId="1036"/>
          <ac:spMkLst>
            <pc:docMk/>
            <pc:sldMk cId="2069576496" sldId="355"/>
            <ac:spMk id="9" creationId="{AEF5C736-F1C8-49E5-8AF7-F234B932AB8F}"/>
          </ac:spMkLst>
        </pc:spChg>
        <pc:picChg chg="add del">
          <ac:chgData name="Park SangHyun" userId="236915686b78f6c1" providerId="LiveId" clId="{165A12D1-F92E-46F2-9BE2-6BAC1D98494A}" dt="2020-08-19T05:54:33.275" v="3247" actId="478"/>
          <ac:picMkLst>
            <pc:docMk/>
            <pc:sldMk cId="2069576496" sldId="355"/>
            <ac:picMk id="10" creationId="{FA1E2F5F-DADB-4E84-BDA1-51B44A4EB2A8}"/>
          </ac:picMkLst>
        </pc:picChg>
      </pc:sldChg>
      <pc:sldChg chg="addSp delSp modSp add mod">
        <pc:chgData name="Park SangHyun" userId="236915686b78f6c1" providerId="LiveId" clId="{165A12D1-F92E-46F2-9BE2-6BAC1D98494A}" dt="2020-08-19T08:17:16.307" v="6142" actId="1076"/>
        <pc:sldMkLst>
          <pc:docMk/>
          <pc:sldMk cId="2820998723" sldId="356"/>
        </pc:sldMkLst>
        <pc:spChg chg="del">
          <ac:chgData name="Park SangHyun" userId="236915686b78f6c1" providerId="LiveId" clId="{165A12D1-F92E-46F2-9BE2-6BAC1D98494A}" dt="2020-08-19T08:13:48.464" v="5907" actId="478"/>
          <ac:spMkLst>
            <pc:docMk/>
            <pc:sldMk cId="2820998723" sldId="356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16:44.254" v="6133" actId="20577"/>
          <ac:spMkLst>
            <pc:docMk/>
            <pc:sldMk cId="2820998723" sldId="356"/>
            <ac:spMk id="6" creationId="{4D78B6F0-7D80-4D66-A24E-64B032C561B3}"/>
          </ac:spMkLst>
        </pc:spChg>
        <pc:spChg chg="del">
          <ac:chgData name="Park SangHyun" userId="236915686b78f6c1" providerId="LiveId" clId="{165A12D1-F92E-46F2-9BE2-6BAC1D98494A}" dt="2020-08-19T08:13:45.710" v="5906" actId="478"/>
          <ac:spMkLst>
            <pc:docMk/>
            <pc:sldMk cId="2820998723" sldId="356"/>
            <ac:spMk id="11" creationId="{C4A4B64A-917E-4087-BF95-CAEFF61B83BC}"/>
          </ac:spMkLst>
        </pc:spChg>
        <pc:spChg chg="add mod">
          <ac:chgData name="Park SangHyun" userId="236915686b78f6c1" providerId="LiveId" clId="{165A12D1-F92E-46F2-9BE2-6BAC1D98494A}" dt="2020-08-19T08:16:49.787" v="6134" actId="1076"/>
          <ac:spMkLst>
            <pc:docMk/>
            <pc:sldMk cId="2820998723" sldId="356"/>
            <ac:spMk id="13" creationId="{F8FFF1BE-7248-4FCE-B541-8BCAFDB84DA0}"/>
          </ac:spMkLst>
        </pc:spChg>
        <pc:spChg chg="add mod">
          <ac:chgData name="Park SangHyun" userId="236915686b78f6c1" providerId="LiveId" clId="{165A12D1-F92E-46F2-9BE2-6BAC1D98494A}" dt="2020-08-19T08:17:16.307" v="6142" actId="1076"/>
          <ac:spMkLst>
            <pc:docMk/>
            <pc:sldMk cId="2820998723" sldId="356"/>
            <ac:spMk id="14" creationId="{B5E20CA2-7BC4-477B-B1F3-93E685C88C89}"/>
          </ac:spMkLst>
        </pc:spChg>
        <pc:picChg chg="del">
          <ac:chgData name="Park SangHyun" userId="236915686b78f6c1" providerId="LiveId" clId="{165A12D1-F92E-46F2-9BE2-6BAC1D98494A}" dt="2020-08-19T08:13:45.710" v="5906" actId="478"/>
          <ac:picMkLst>
            <pc:docMk/>
            <pc:sldMk cId="2820998723" sldId="356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8:14:16.006" v="5912" actId="478"/>
          <ac:picMkLst>
            <pc:docMk/>
            <pc:sldMk cId="2820998723" sldId="356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165A12D1-F92E-46F2-9BE2-6BAC1D98494A}" dt="2020-08-19T07:41:33.442" v="4855" actId="13926"/>
        <pc:sldMkLst>
          <pc:docMk/>
          <pc:sldMk cId="3770713755" sldId="357"/>
        </pc:sldMkLst>
        <pc:spChg chg="add del mod">
          <ac:chgData name="Park SangHyun" userId="236915686b78f6c1" providerId="LiveId" clId="{165A12D1-F92E-46F2-9BE2-6BAC1D98494A}" dt="2020-08-19T07:41:33.442" v="4855" actId="13926"/>
          <ac:spMkLst>
            <pc:docMk/>
            <pc:sldMk cId="3770713755" sldId="357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7:52:26.753" v="5443" actId="1036"/>
        <pc:sldMkLst>
          <pc:docMk/>
          <pc:sldMk cId="3315796644" sldId="358"/>
        </pc:sldMkLst>
        <pc:spChg chg="mod">
          <ac:chgData name="Park SangHyun" userId="236915686b78f6c1" providerId="LiveId" clId="{165A12D1-F92E-46F2-9BE2-6BAC1D98494A}" dt="2020-08-19T07:52:23.647" v="5438"/>
          <ac:spMkLst>
            <pc:docMk/>
            <pc:sldMk cId="3315796644" sldId="358"/>
            <ac:spMk id="6" creationId="{4D78B6F0-7D80-4D66-A24E-64B032C561B3}"/>
          </ac:spMkLst>
        </pc:spChg>
        <pc:graphicFrameChg chg="del modGraphic">
          <ac:chgData name="Park SangHyun" userId="236915686b78f6c1" providerId="LiveId" clId="{165A12D1-F92E-46F2-9BE2-6BAC1D98494A}" dt="2020-08-19T07:49:36.083" v="5232" actId="478"/>
          <ac:graphicFrameMkLst>
            <pc:docMk/>
            <pc:sldMk cId="3315796644" sldId="358"/>
            <ac:graphicFrameMk id="3" creationId="{581D49C0-4502-4BD4-BA8A-F084AAE229D3}"/>
          </ac:graphicFrameMkLst>
        </pc:graphicFrameChg>
        <pc:picChg chg="add mod">
          <ac:chgData name="Park SangHyun" userId="236915686b78f6c1" providerId="LiveId" clId="{165A12D1-F92E-46F2-9BE2-6BAC1D98494A}" dt="2020-08-19T07:52:26.753" v="5443" actId="1036"/>
          <ac:picMkLst>
            <pc:docMk/>
            <pc:sldMk cId="3315796644" sldId="358"/>
            <ac:picMk id="2" creationId="{9D2C7F32-16A1-4069-BE2D-2AC419CEB9DD}"/>
          </ac:picMkLst>
        </pc:picChg>
      </pc:sldChg>
      <pc:sldChg chg="addSp modSp add mod">
        <pc:chgData name="Park SangHyun" userId="236915686b78f6c1" providerId="LiveId" clId="{165A12D1-F92E-46F2-9BE2-6BAC1D98494A}" dt="2020-08-19T08:19:12.959" v="6199"/>
        <pc:sldMkLst>
          <pc:docMk/>
          <pc:sldMk cId="612171450" sldId="359"/>
        </pc:sldMkLst>
        <pc:spChg chg="mod">
          <ac:chgData name="Park SangHyun" userId="236915686b78f6c1" providerId="LiveId" clId="{165A12D1-F92E-46F2-9BE2-6BAC1D98494A}" dt="2020-08-19T08:18:24.573" v="6177" actId="6549"/>
          <ac:spMkLst>
            <pc:docMk/>
            <pc:sldMk cId="612171450" sldId="35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19:12.959" v="6199"/>
          <ac:spMkLst>
            <pc:docMk/>
            <pc:sldMk cId="612171450" sldId="359"/>
            <ac:spMk id="7" creationId="{3AE911B0-3EEC-4F4D-9D21-1DECCA6B9E29}"/>
          </ac:spMkLst>
        </pc:spChg>
        <pc:spChg chg="mod">
          <ac:chgData name="Park SangHyun" userId="236915686b78f6c1" providerId="LiveId" clId="{165A12D1-F92E-46F2-9BE2-6BAC1D98494A}" dt="2020-08-19T08:19:06.182" v="6193"/>
          <ac:spMkLst>
            <pc:docMk/>
            <pc:sldMk cId="612171450" sldId="359"/>
            <ac:spMk id="13" creationId="{F8FFF1BE-7248-4FCE-B541-8BCAFDB84DA0}"/>
          </ac:spMkLst>
        </pc:spChg>
        <pc:spChg chg="mod">
          <ac:chgData name="Park SangHyun" userId="236915686b78f6c1" providerId="LiveId" clId="{165A12D1-F92E-46F2-9BE2-6BAC1D98494A}" dt="2020-08-19T08:18:38.353" v="6179" actId="1076"/>
          <ac:spMkLst>
            <pc:docMk/>
            <pc:sldMk cId="612171450" sldId="359"/>
            <ac:spMk id="14" creationId="{B5E20CA2-7BC4-477B-B1F3-93E685C88C89}"/>
          </ac:spMkLst>
        </pc:spChg>
      </pc:sldChg>
      <pc:sldChg chg="addSp modSp add mod modNotesTx">
        <pc:chgData name="Park SangHyun" userId="236915686b78f6c1" providerId="LiveId" clId="{165A12D1-F92E-46F2-9BE2-6BAC1D98494A}" dt="2020-08-19T08:34:49.064" v="6871" actId="20577"/>
        <pc:sldMkLst>
          <pc:docMk/>
          <pc:sldMk cId="2942570280" sldId="360"/>
        </pc:sldMkLst>
        <pc:spChg chg="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8:34:49.064" v="6871" actId="20577"/>
          <ac:spMkLst>
            <pc:docMk/>
            <pc:sldMk cId="2942570280" sldId="360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4" creationId="{1951B850-0396-49A8-B2CE-E06EED97340A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5" creationId="{136C90AD-78CF-41FA-B0D6-9DDE2F145BCB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6" creationId="{0BD4A501-4182-49E2-81FC-7B7D4E83AF34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7" creationId="{C7C0155C-7166-440F-AAC4-398747EB9A66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8" creationId="{8BB3EFFB-7481-440A-A91E-CE0023C4BF77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9" creationId="{9D0D1E01-89EA-4981-B04F-BCF9B31D252A}"/>
          </ac:spMkLst>
        </pc:spChg>
        <pc:graphicFrameChg chg="add mod modGraphic">
          <ac:chgData name="Park SangHyun" userId="236915686b78f6c1" providerId="LiveId" clId="{165A12D1-F92E-46F2-9BE2-6BAC1D98494A}" dt="2020-08-19T08:34:27.887" v="6859" actId="14100"/>
          <ac:graphicFrameMkLst>
            <pc:docMk/>
            <pc:sldMk cId="2942570280" sldId="360"/>
            <ac:graphicFrameMk id="7" creationId="{CCB85069-7149-4A4C-B125-14ADA7FFF3E6}"/>
          </ac:graphicFrameMkLst>
        </pc:graphicFrame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8" creationId="{BC0BA348-C15D-4F45-B9ED-54CD39685AB6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9" creationId="{419136DD-A0C9-4AF3-A31A-7C17E673725C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0" creationId="{8D5DFCBB-BBD6-47AB-BF40-ABB7BA7E6547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1" creationId="{CCF4B98E-78FC-4142-A66D-9A3BD9FAE575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2" creationId="{115D9D62-8CB4-469B-BC0E-5AC049605679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3" creationId="{CAE63CE6-1C2B-4DDE-8616-62BCB202BB4F}"/>
          </ac:cxnSpMkLst>
        </pc:cxn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0E1920A3-A82D-4E58-B2D4-3B800D0E8427}"/>
    <pc:docChg chg="modSld modMainMaster">
      <pc:chgData name="Park SangHyun" userId="236915686b78f6c1" providerId="LiveId" clId="{0E1920A3-A82D-4E58-B2D4-3B800D0E8427}" dt="2021-01-10T07:26:56.010" v="0"/>
      <pc:docMkLst>
        <pc:docMk/>
      </pc:docMkLst>
      <pc:sldChg chg="modSp">
        <pc:chgData name="Park SangHyun" userId="236915686b78f6c1" providerId="LiveId" clId="{0E1920A3-A82D-4E58-B2D4-3B800D0E8427}" dt="2021-01-10T07:26:56.010" v="0"/>
        <pc:sldMkLst>
          <pc:docMk/>
          <pc:sldMk cId="3581427445" sldId="303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3581427445" sldId="303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2899361408" sldId="323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2899361408" sldId="323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2810366220" sldId="346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2810366220" sldId="346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1822972425" sldId="356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1822972425" sldId="356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3431789934" sldId="357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3431789934" sldId="357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1051899443" sldId="362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1051899443" sldId="362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1770264174" sldId="363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1770264174" sldId="363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696302830" sldId="365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696302830" sldId="365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4066176878" sldId="366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4066176878" sldId="366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1386544801" sldId="367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1386544801" sldId="367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1757538324" sldId="368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1757538324" sldId="368"/>
            <ac:spMk id="4" creationId="{5E7135FA-04FD-4AC3-B199-2250C17121C1}"/>
          </ac:spMkLst>
        </pc:spChg>
      </pc:sldChg>
      <pc:sldChg chg="modSp">
        <pc:chgData name="Park SangHyun" userId="236915686b78f6c1" providerId="LiveId" clId="{0E1920A3-A82D-4E58-B2D4-3B800D0E8427}" dt="2021-01-10T07:26:56.010" v="0"/>
        <pc:sldMkLst>
          <pc:docMk/>
          <pc:sldMk cId="3024718299" sldId="369"/>
        </pc:sldMkLst>
        <pc:spChg chg="mod">
          <ac:chgData name="Park SangHyun" userId="236915686b78f6c1" providerId="LiveId" clId="{0E1920A3-A82D-4E58-B2D4-3B800D0E8427}" dt="2021-01-10T07:26:56.010" v="0"/>
          <ac:spMkLst>
            <pc:docMk/>
            <pc:sldMk cId="3024718299" sldId="369"/>
            <ac:spMk id="4" creationId="{5E7135FA-04FD-4AC3-B199-2250C17121C1}"/>
          </ac:spMkLst>
        </pc:spChg>
      </pc:sldChg>
      <pc:sldMasterChg chg="modSp modSldLayout">
        <pc:chgData name="Park SangHyun" userId="236915686b78f6c1" providerId="LiveId" clId="{0E1920A3-A82D-4E58-B2D4-3B800D0E8427}" dt="2021-01-10T07:26:56.010" v="0"/>
        <pc:sldMasterMkLst>
          <pc:docMk/>
          <pc:sldMasterMk cId="4214027131" sldId="2147483908"/>
        </pc:sldMasterMkLst>
        <pc:spChg chg="mod">
          <ac:chgData name="Park SangHyun" userId="236915686b78f6c1" providerId="LiveId" clId="{0E1920A3-A82D-4E58-B2D4-3B800D0E8427}" dt="2021-01-10T07:26:56.010" v="0"/>
          <ac:spMkLst>
            <pc:docMk/>
            <pc:sldMasterMk cId="4214027131" sldId="2147483908"/>
            <ac:spMk id="5" creationId="{00000000-0000-0000-0000-000000000000}"/>
          </ac:spMkLst>
        </pc:sp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3895921202" sldId="2147483911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3895921202" sldId="2147483911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1874660820" sldId="2147483912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1127858267" sldId="2147483913"/>
              <ac:spMk id="8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1785882603" sldId="2147483914"/>
              <ac:spMk id="4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467401956" sldId="2147483915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467401956" sldId="2147483915"/>
              <ac:spMk id="3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800232407" sldId="2147483916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800232407" sldId="2147483916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2729883772" sldId="2147483917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2729883772" sldId="2147483917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760700279" sldId="2147483918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0E1920A3-A82D-4E58-B2D4-3B800D0E8427}" dt="2021-01-10T07:26:56.010" v="0"/>
          <pc:sldLayoutMkLst>
            <pc:docMk/>
            <pc:sldMasterMk cId="4214027131" sldId="2147483908"/>
            <pc:sldLayoutMk cId="1122393381" sldId="2147483919"/>
          </pc:sldLayoutMkLst>
          <pc:spChg chg="mod">
            <ac:chgData name="Park SangHyun" userId="236915686b78f6c1" providerId="LiveId" clId="{0E1920A3-A82D-4E58-B2D4-3B800D0E8427}" dt="2021-01-10T07:26:56.010" v="0"/>
            <ac:spMkLst>
              <pc:docMk/>
              <pc:sldMasterMk cId="4214027131" sldId="2147483908"/>
              <pc:sldLayoutMk cId="1122393381" sldId="2147483919"/>
              <ac:spMk id="5" creationId="{00000000-0000-0000-0000-000000000000}"/>
            </ac:spMkLst>
          </pc:spChg>
        </pc:sldLayoutChg>
      </pc:sldMasterChg>
    </pc:docChg>
  </pc:docChgLst>
  <pc:docChgLst>
    <pc:chgData name="Park SangHyun" userId="236915686b78f6c1" providerId="LiveId" clId="{41851DE4-D3EB-4984-8711-68DA8A4D9722}"/>
    <pc:docChg chg="undo redo custSel addSld delSld modSld sldOrd">
      <pc:chgData name="Park SangHyun" userId="236915686b78f6c1" providerId="LiveId" clId="{41851DE4-D3EB-4984-8711-68DA8A4D9722}" dt="2020-08-27T22:36:33.560" v="1441" actId="1076"/>
      <pc:docMkLst>
        <pc:docMk/>
      </pc:docMkLst>
      <pc:sldChg chg="modSp mod">
        <pc:chgData name="Park SangHyun" userId="236915686b78f6c1" providerId="LiveId" clId="{41851DE4-D3EB-4984-8711-68DA8A4D9722}" dt="2020-08-27T22:03:35.345" v="35"/>
        <pc:sldMkLst>
          <pc:docMk/>
          <pc:sldMk cId="3559057730" sldId="256"/>
        </pc:sldMkLst>
        <pc:spChg chg="mod">
          <ac:chgData name="Park SangHyun" userId="236915686b78f6c1" providerId="LiveId" clId="{41851DE4-D3EB-4984-8711-68DA8A4D9722}" dt="2020-08-27T22:03:35.345" v="35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41851DE4-D3EB-4984-8711-68DA8A4D9722}" dt="2020-08-27T22:09:35.808" v="490"/>
        <pc:sldMkLst>
          <pc:docMk/>
          <pc:sldMk cId="3581427445" sldId="303"/>
        </pc:sldMkLst>
        <pc:spChg chg="mod">
          <ac:chgData name="Park SangHyun" userId="236915686b78f6c1" providerId="LiveId" clId="{41851DE4-D3EB-4984-8711-68DA8A4D9722}" dt="2020-08-27T22:09:35.808" v="490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41851DE4-D3EB-4984-8711-68DA8A4D9722}" dt="2020-08-27T22:09:14.301" v="466" actId="1076"/>
        <pc:sldMkLst>
          <pc:docMk/>
          <pc:sldMk cId="2899361408" sldId="323"/>
        </pc:sldMkLst>
        <pc:spChg chg="mod">
          <ac:chgData name="Park SangHyun" userId="236915686b78f6c1" providerId="LiveId" clId="{41851DE4-D3EB-4984-8711-68DA8A4D9722}" dt="2020-08-27T22:07:43.024" v="462" actId="20577"/>
          <ac:spMkLst>
            <pc:docMk/>
            <pc:sldMk cId="2899361408" sldId="323"/>
            <ac:spMk id="6" creationId="{4D78B6F0-7D80-4D66-A24E-64B032C561B3}"/>
          </ac:spMkLst>
        </pc:spChg>
        <pc:picChg chg="del">
          <ac:chgData name="Park SangHyun" userId="236915686b78f6c1" providerId="LiveId" clId="{41851DE4-D3EB-4984-8711-68DA8A4D9722}" dt="2020-08-27T22:09:08.124" v="463" actId="478"/>
          <ac:picMkLst>
            <pc:docMk/>
            <pc:sldMk cId="2899361408" sldId="323"/>
            <ac:picMk id="7" creationId="{E814D216-7B45-4EB4-AC29-7CEEB1EE05FE}"/>
          </ac:picMkLst>
        </pc:picChg>
        <pc:picChg chg="add mod">
          <ac:chgData name="Park SangHyun" userId="236915686b78f6c1" providerId="LiveId" clId="{41851DE4-D3EB-4984-8711-68DA8A4D9722}" dt="2020-08-27T22:09:14.301" v="466" actId="1076"/>
          <ac:picMkLst>
            <pc:docMk/>
            <pc:sldMk cId="2899361408" sldId="323"/>
            <ac:picMk id="1026" creationId="{39F8F704-5768-4955-B2DA-9143A2A76829}"/>
          </ac:picMkLst>
        </pc:picChg>
      </pc:sldChg>
      <pc:sldChg chg="addSp delSp modSp mod">
        <pc:chgData name="Park SangHyun" userId="236915686b78f6c1" providerId="LiveId" clId="{41851DE4-D3EB-4984-8711-68DA8A4D9722}" dt="2020-08-27T22:16:24.090" v="794" actId="20577"/>
        <pc:sldMkLst>
          <pc:docMk/>
          <pc:sldMk cId="2810366220" sldId="346"/>
        </pc:sldMkLst>
        <pc:spChg chg="del">
          <ac:chgData name="Park SangHyun" userId="236915686b78f6c1" providerId="LiveId" clId="{41851DE4-D3EB-4984-8711-68DA8A4D9722}" dt="2020-08-27T22:10:14.638" v="515" actId="478"/>
          <ac:spMkLst>
            <pc:docMk/>
            <pc:sldMk cId="2810366220" sldId="346"/>
            <ac:spMk id="3" creationId="{28150887-8E92-4A82-9844-CA4DF433A891}"/>
          </ac:spMkLst>
        </pc:spChg>
        <pc:spChg chg="del mod">
          <ac:chgData name="Park SangHyun" userId="236915686b78f6c1" providerId="LiveId" clId="{41851DE4-D3EB-4984-8711-68DA8A4D9722}" dt="2020-08-27T22:11:56.333" v="732" actId="478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41851DE4-D3EB-4984-8711-68DA8A4D9722}" dt="2020-08-27T22:16:24.090" v="794" actId="20577"/>
          <ac:spMkLst>
            <pc:docMk/>
            <pc:sldMk cId="2810366220" sldId="346"/>
            <ac:spMk id="7" creationId="{2315A960-080C-4C5F-8F07-254DFE142FD9}"/>
          </ac:spMkLst>
        </pc:spChg>
        <pc:spChg chg="del">
          <ac:chgData name="Park SangHyun" userId="236915686b78f6c1" providerId="LiveId" clId="{41851DE4-D3EB-4984-8711-68DA8A4D9722}" dt="2020-08-27T22:10:14.638" v="515" actId="478"/>
          <ac:spMkLst>
            <pc:docMk/>
            <pc:sldMk cId="2810366220" sldId="346"/>
            <ac:spMk id="10" creationId="{656E4175-A054-4E44-AC9A-AFE20423C85E}"/>
          </ac:spMkLst>
        </pc:spChg>
        <pc:spChg chg="del">
          <ac:chgData name="Park SangHyun" userId="236915686b78f6c1" providerId="LiveId" clId="{41851DE4-D3EB-4984-8711-68DA8A4D9722}" dt="2020-08-27T22:10:12.935" v="514" actId="478"/>
          <ac:spMkLst>
            <pc:docMk/>
            <pc:sldMk cId="2810366220" sldId="346"/>
            <ac:spMk id="16" creationId="{3E6973C8-B4E0-44E2-BA02-51C4AED93C2B}"/>
          </ac:spMkLst>
        </pc:spChg>
        <pc:spChg chg="del">
          <ac:chgData name="Park SangHyun" userId="236915686b78f6c1" providerId="LiveId" clId="{41851DE4-D3EB-4984-8711-68DA8A4D9722}" dt="2020-08-27T22:10:12.935" v="514" actId="478"/>
          <ac:spMkLst>
            <pc:docMk/>
            <pc:sldMk cId="2810366220" sldId="346"/>
            <ac:spMk id="18" creationId="{F3261803-9A07-4937-8297-DB68E7DAC4F5}"/>
          </ac:spMkLst>
        </pc:spChg>
        <pc:graphicFrameChg chg="add mod">
          <ac:chgData name="Park SangHyun" userId="236915686b78f6c1" providerId="LiveId" clId="{41851DE4-D3EB-4984-8711-68DA8A4D9722}" dt="2020-08-27T22:13:30.145" v="774" actId="14100"/>
          <ac:graphicFrameMkLst>
            <pc:docMk/>
            <pc:sldMk cId="2810366220" sldId="346"/>
            <ac:graphicFrameMk id="2" creationId="{67DA2F59-E9C6-4CB6-B713-5DFBADACA125}"/>
          </ac:graphicFrameMkLst>
        </pc:graphicFrameChg>
      </pc:sldChg>
      <pc:sldChg chg="addSp delSp modSp mod">
        <pc:chgData name="Park SangHyun" userId="236915686b78f6c1" providerId="LiveId" clId="{41851DE4-D3EB-4984-8711-68DA8A4D9722}" dt="2020-08-27T22:33:30.094" v="1291" actId="20577"/>
        <pc:sldMkLst>
          <pc:docMk/>
          <pc:sldMk cId="1822972425" sldId="356"/>
        </pc:sldMkLst>
        <pc:spChg chg="del">
          <ac:chgData name="Park SangHyun" userId="236915686b78f6c1" providerId="LiveId" clId="{41851DE4-D3EB-4984-8711-68DA8A4D9722}" dt="2020-08-27T22:27:37.286" v="1036" actId="478"/>
          <ac:spMkLst>
            <pc:docMk/>
            <pc:sldMk cId="1822972425" sldId="356"/>
            <ac:spMk id="2" creationId="{180F1289-618C-42A0-AFF6-0990B19457A7}"/>
          </ac:spMkLst>
        </pc:spChg>
        <pc:spChg chg="add mod">
          <ac:chgData name="Park SangHyun" userId="236915686b78f6c1" providerId="LiveId" clId="{41851DE4-D3EB-4984-8711-68DA8A4D9722}" dt="2020-08-27T22:33:30.094" v="1291" actId="20577"/>
          <ac:spMkLst>
            <pc:docMk/>
            <pc:sldMk cId="1822972425" sldId="356"/>
            <ac:spMk id="3" creationId="{B34E61F2-A934-47EF-B504-3C0566CB9E4C}"/>
          </ac:spMkLst>
        </pc:spChg>
        <pc:spChg chg="mod">
          <ac:chgData name="Park SangHyun" userId="236915686b78f6c1" providerId="LiveId" clId="{41851DE4-D3EB-4984-8711-68DA8A4D9722}" dt="2020-08-27T22:29:42.273" v="1080" actId="21"/>
          <ac:spMkLst>
            <pc:docMk/>
            <pc:sldMk cId="1822972425" sldId="356"/>
            <ac:spMk id="6" creationId="{4D78B6F0-7D80-4D66-A24E-64B032C561B3}"/>
          </ac:spMkLst>
        </pc:spChg>
      </pc:sldChg>
      <pc:sldChg chg="delSp modSp mod ord">
        <pc:chgData name="Park SangHyun" userId="236915686b78f6c1" providerId="LiveId" clId="{41851DE4-D3EB-4984-8711-68DA8A4D9722}" dt="2020-08-27T22:26:33.670" v="925" actId="20577"/>
        <pc:sldMkLst>
          <pc:docMk/>
          <pc:sldMk cId="3431789934" sldId="357"/>
        </pc:sldMkLst>
        <pc:spChg chg="mod">
          <ac:chgData name="Park SangHyun" userId="236915686b78f6c1" providerId="LiveId" clId="{41851DE4-D3EB-4984-8711-68DA8A4D9722}" dt="2020-08-27T22:26:33.670" v="925" actId="20577"/>
          <ac:spMkLst>
            <pc:docMk/>
            <pc:sldMk cId="3431789934" sldId="357"/>
            <ac:spMk id="6" creationId="{4D78B6F0-7D80-4D66-A24E-64B032C561B3}"/>
          </ac:spMkLst>
        </pc:spChg>
        <pc:picChg chg="del">
          <ac:chgData name="Park SangHyun" userId="236915686b78f6c1" providerId="LiveId" clId="{41851DE4-D3EB-4984-8711-68DA8A4D9722}" dt="2020-08-27T22:24:21.208" v="833" actId="478"/>
          <ac:picMkLst>
            <pc:docMk/>
            <pc:sldMk cId="3431789934" sldId="357"/>
            <ac:picMk id="2" creationId="{F200104A-9BB4-47DC-BDA5-C5F5CF6360F5}"/>
          </ac:picMkLst>
        </pc:picChg>
      </pc:sldChg>
      <pc:sldChg chg="addSp delSp modSp add mod">
        <pc:chgData name="Park SangHyun" userId="236915686b78f6c1" providerId="LiveId" clId="{41851DE4-D3EB-4984-8711-68DA8A4D9722}" dt="2020-08-27T22:16:26.911" v="796" actId="20577"/>
        <pc:sldMkLst>
          <pc:docMk/>
          <pc:sldMk cId="1051899443" sldId="362"/>
        </pc:sldMkLst>
        <pc:spChg chg="mod">
          <ac:chgData name="Park SangHyun" userId="236915686b78f6c1" providerId="LiveId" clId="{41851DE4-D3EB-4984-8711-68DA8A4D9722}" dt="2020-08-27T22:16:26.911" v="796" actId="20577"/>
          <ac:spMkLst>
            <pc:docMk/>
            <pc:sldMk cId="1051899443" sldId="362"/>
            <ac:spMk id="7" creationId="{2315A960-080C-4C5F-8F07-254DFE142FD9}"/>
          </ac:spMkLst>
        </pc:spChg>
        <pc:graphicFrameChg chg="del">
          <ac:chgData name="Park SangHyun" userId="236915686b78f6c1" providerId="LiveId" clId="{41851DE4-D3EB-4984-8711-68DA8A4D9722}" dt="2020-08-27T22:14:06.898" v="785" actId="478"/>
          <ac:graphicFrameMkLst>
            <pc:docMk/>
            <pc:sldMk cId="1051899443" sldId="362"/>
            <ac:graphicFrameMk id="2" creationId="{67DA2F59-E9C6-4CB6-B713-5DFBADACA125}"/>
          </ac:graphicFrameMkLst>
        </pc:graphicFrameChg>
        <pc:graphicFrameChg chg="add del mod">
          <ac:chgData name="Park SangHyun" userId="236915686b78f6c1" providerId="LiveId" clId="{41851DE4-D3EB-4984-8711-68DA8A4D9722}" dt="2020-08-27T22:15:52.267" v="789" actId="478"/>
          <ac:graphicFrameMkLst>
            <pc:docMk/>
            <pc:sldMk cId="1051899443" sldId="362"/>
            <ac:graphicFrameMk id="3" creationId="{A29B49EA-81F9-468B-A4D5-E808A67F9772}"/>
          </ac:graphicFrameMkLst>
        </pc:graphicFrameChg>
        <pc:picChg chg="add mod">
          <ac:chgData name="Park SangHyun" userId="236915686b78f6c1" providerId="LiveId" clId="{41851DE4-D3EB-4984-8711-68DA8A4D9722}" dt="2020-08-27T22:15:57.424" v="792" actId="14100"/>
          <ac:picMkLst>
            <pc:docMk/>
            <pc:sldMk cId="1051899443" sldId="362"/>
            <ac:picMk id="8" creationId="{E253C406-312B-4661-8AF6-1BC202CC09D5}"/>
          </ac:picMkLst>
        </pc:picChg>
      </pc:sldChg>
      <pc:sldChg chg="add del">
        <pc:chgData name="Park SangHyun" userId="236915686b78f6c1" providerId="LiveId" clId="{41851DE4-D3EB-4984-8711-68DA8A4D9722}" dt="2020-08-27T22:16:37.041" v="800"/>
        <pc:sldMkLst>
          <pc:docMk/>
          <pc:sldMk cId="747930967" sldId="363"/>
        </pc:sldMkLst>
      </pc:sldChg>
      <pc:sldChg chg="addSp delSp modSp add mod">
        <pc:chgData name="Park SangHyun" userId="236915686b78f6c1" providerId="LiveId" clId="{41851DE4-D3EB-4984-8711-68DA8A4D9722}" dt="2020-08-27T22:27:11.494" v="982" actId="1076"/>
        <pc:sldMkLst>
          <pc:docMk/>
          <pc:sldMk cId="1770264174" sldId="363"/>
        </pc:sldMkLst>
        <pc:spChg chg="mod">
          <ac:chgData name="Park SangHyun" userId="236915686b78f6c1" providerId="LiveId" clId="{41851DE4-D3EB-4984-8711-68DA8A4D9722}" dt="2020-08-27T22:26:53.708" v="975"/>
          <ac:spMkLst>
            <pc:docMk/>
            <pc:sldMk cId="1770264174" sldId="363"/>
            <ac:spMk id="6" creationId="{4D78B6F0-7D80-4D66-A24E-64B032C561B3}"/>
          </ac:spMkLst>
        </pc:spChg>
        <pc:graphicFrameChg chg="add del mod">
          <ac:chgData name="Park SangHyun" userId="236915686b78f6c1" providerId="LiveId" clId="{41851DE4-D3EB-4984-8711-68DA8A4D9722}" dt="2020-08-27T22:27:06.064" v="978" actId="478"/>
          <ac:graphicFrameMkLst>
            <pc:docMk/>
            <pc:sldMk cId="1770264174" sldId="363"/>
            <ac:graphicFrameMk id="2" creationId="{0A3A7921-6D30-41F4-81B1-669D7EDE0F13}"/>
          </ac:graphicFrameMkLst>
        </pc:graphicFrameChg>
        <pc:picChg chg="add mod">
          <ac:chgData name="Park SangHyun" userId="236915686b78f6c1" providerId="LiveId" clId="{41851DE4-D3EB-4984-8711-68DA8A4D9722}" dt="2020-08-27T22:27:11.494" v="982" actId="1076"/>
          <ac:picMkLst>
            <pc:docMk/>
            <pc:sldMk cId="1770264174" sldId="363"/>
            <ac:picMk id="3" creationId="{5D1793ED-69B3-4A32-ACAF-789150E906AE}"/>
          </ac:picMkLst>
        </pc:picChg>
      </pc:sldChg>
      <pc:sldChg chg="addSp delSp modSp add mod">
        <pc:chgData name="Park SangHyun" userId="236915686b78f6c1" providerId="LiveId" clId="{41851DE4-D3EB-4984-8711-68DA8A4D9722}" dt="2020-08-27T22:29:22.622" v="1078" actId="1076"/>
        <pc:sldMkLst>
          <pc:docMk/>
          <pc:sldMk cId="3041291236" sldId="364"/>
        </pc:sldMkLst>
        <pc:spChg chg="mod">
          <ac:chgData name="Park SangHyun" userId="236915686b78f6c1" providerId="LiveId" clId="{41851DE4-D3EB-4984-8711-68DA8A4D9722}" dt="2020-08-27T22:29:19.390" v="1076" actId="6549"/>
          <ac:spMkLst>
            <pc:docMk/>
            <pc:sldMk cId="3041291236" sldId="364"/>
            <ac:spMk id="6" creationId="{4D78B6F0-7D80-4D66-A24E-64B032C561B3}"/>
          </ac:spMkLst>
        </pc:spChg>
        <pc:graphicFrameChg chg="add del mod">
          <ac:chgData name="Park SangHyun" userId="236915686b78f6c1" providerId="LiveId" clId="{41851DE4-D3EB-4984-8711-68DA8A4D9722}" dt="2020-08-27T22:29:17.135" v="1075" actId="478"/>
          <ac:graphicFrameMkLst>
            <pc:docMk/>
            <pc:sldMk cId="3041291236" sldId="364"/>
            <ac:graphicFrameMk id="2" creationId="{6067A9C1-C7FC-4341-B26B-29C49802C741}"/>
          </ac:graphicFrameMkLst>
        </pc:graphicFrameChg>
        <pc:picChg chg="add mod">
          <ac:chgData name="Park SangHyun" userId="236915686b78f6c1" providerId="LiveId" clId="{41851DE4-D3EB-4984-8711-68DA8A4D9722}" dt="2020-08-27T22:29:22.622" v="1078" actId="1076"/>
          <ac:picMkLst>
            <pc:docMk/>
            <pc:sldMk cId="3041291236" sldId="364"/>
            <ac:picMk id="3" creationId="{D58F5BC3-6BE4-493B-A950-9D9BEC90A687}"/>
          </ac:picMkLst>
        </pc:picChg>
      </pc:sldChg>
      <pc:sldChg chg="addSp modSp add mod">
        <pc:chgData name="Park SangHyun" userId="236915686b78f6c1" providerId="LiveId" clId="{41851DE4-D3EB-4984-8711-68DA8A4D9722}" dt="2020-08-27T22:33:33.017" v="1293" actId="20577"/>
        <pc:sldMkLst>
          <pc:docMk/>
          <pc:sldMk cId="696302830" sldId="365"/>
        </pc:sldMkLst>
        <pc:spChg chg="mod">
          <ac:chgData name="Park SangHyun" userId="236915686b78f6c1" providerId="LiveId" clId="{41851DE4-D3EB-4984-8711-68DA8A4D9722}" dt="2020-08-27T22:33:33.017" v="1293" actId="20577"/>
          <ac:spMkLst>
            <pc:docMk/>
            <pc:sldMk cId="696302830" sldId="365"/>
            <ac:spMk id="3" creationId="{B34E61F2-A934-47EF-B504-3C0566CB9E4C}"/>
          </ac:spMkLst>
        </pc:spChg>
        <pc:picChg chg="add mod">
          <ac:chgData name="Park SangHyun" userId="236915686b78f6c1" providerId="LiveId" clId="{41851DE4-D3EB-4984-8711-68DA8A4D9722}" dt="2020-08-27T22:32:33.519" v="1286" actId="1076"/>
          <ac:picMkLst>
            <pc:docMk/>
            <pc:sldMk cId="696302830" sldId="365"/>
            <ac:picMk id="2" creationId="{6E03AE17-6D15-4AC7-8F4A-84C1583DD35C}"/>
          </ac:picMkLst>
        </pc:picChg>
      </pc:sldChg>
      <pc:sldChg chg="addSp delSp modSp add mod">
        <pc:chgData name="Park SangHyun" userId="236915686b78f6c1" providerId="LiveId" clId="{41851DE4-D3EB-4984-8711-68DA8A4D9722}" dt="2020-08-27T22:36:33.560" v="1441" actId="1076"/>
        <pc:sldMkLst>
          <pc:docMk/>
          <pc:sldMk cId="4066176878" sldId="366"/>
        </pc:sldMkLst>
        <pc:spChg chg="mod">
          <ac:chgData name="Park SangHyun" userId="236915686b78f6c1" providerId="LiveId" clId="{41851DE4-D3EB-4984-8711-68DA8A4D9722}" dt="2020-08-27T22:34:11.371" v="1344"/>
          <ac:spMkLst>
            <pc:docMk/>
            <pc:sldMk cId="4066176878" sldId="366"/>
            <ac:spMk id="3" creationId="{B34E61F2-A934-47EF-B504-3C0566CB9E4C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8" creationId="{1D7E849A-F967-4806-847D-E3A23BFF9A65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0" creationId="{767802EC-D73B-4746-BD52-E91F98E87C84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2" creationId="{057F4E3E-7A8C-4793-9BB2-2E7238E6ED39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4" creationId="{A2A345C9-EB18-4575-BCB1-E5EC022DE095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6" creationId="{34ABE1FC-223A-45E2-98A4-F33D64EC6C60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18" creationId="{5FAAEDB8-F4FE-4B2C-BD79-B2A26A295436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0" creationId="{4A9E3973-D463-4EA8-B743-09A4BEE8E871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2" creationId="{F4496FB2-2E72-45E4-AEB6-FC85C20C2181}"/>
          </ac:spMkLst>
        </pc:spChg>
        <pc:spChg chg="add del">
          <ac:chgData name="Park SangHyun" userId="236915686b78f6c1" providerId="LiveId" clId="{41851DE4-D3EB-4984-8711-68DA8A4D9722}" dt="2020-08-27T22:34:18.687" v="1346" actId="22"/>
          <ac:spMkLst>
            <pc:docMk/>
            <pc:sldMk cId="4066176878" sldId="366"/>
            <ac:spMk id="24" creationId="{E431A71C-8066-4DFA-B4D9-ACC1FC453AF9}"/>
          </ac:spMkLst>
        </pc:spChg>
        <pc:spChg chg="add mod">
          <ac:chgData name="Park SangHyun" userId="236915686b78f6c1" providerId="LiveId" clId="{41851DE4-D3EB-4984-8711-68DA8A4D9722}" dt="2020-08-27T22:36:16.830" v="1437" actId="14100"/>
          <ac:spMkLst>
            <pc:docMk/>
            <pc:sldMk cId="4066176878" sldId="366"/>
            <ac:spMk id="26" creationId="{86780E62-2839-4D9B-A35A-F7ED93370E79}"/>
          </ac:spMkLst>
        </pc:spChg>
        <pc:spChg chg="add mod">
          <ac:chgData name="Park SangHyun" userId="236915686b78f6c1" providerId="LiveId" clId="{41851DE4-D3EB-4984-8711-68DA8A4D9722}" dt="2020-08-27T22:36:20.266" v="1438" actId="1076"/>
          <ac:spMkLst>
            <pc:docMk/>
            <pc:sldMk cId="4066176878" sldId="366"/>
            <ac:spMk id="28" creationId="{0312B600-2E05-45B1-B1C6-BBB558F5AB15}"/>
          </ac:spMkLst>
        </pc:spChg>
        <pc:spChg chg="add mod">
          <ac:chgData name="Park SangHyun" userId="236915686b78f6c1" providerId="LiveId" clId="{41851DE4-D3EB-4984-8711-68DA8A4D9722}" dt="2020-08-27T22:36:33.560" v="1441" actId="1076"/>
          <ac:spMkLst>
            <pc:docMk/>
            <pc:sldMk cId="4066176878" sldId="366"/>
            <ac:spMk id="30" creationId="{3616954A-8DE7-403E-A900-692588620A53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2" creationId="{E7F7C700-6126-4FD3-933B-613F336BE82E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4" creationId="{8E925592-D280-410E-BDC0-719A909097D8}"/>
          </ac:spMkLst>
        </pc:spChg>
        <pc:spChg chg="add mod">
          <ac:chgData name="Park SangHyun" userId="236915686b78f6c1" providerId="LiveId" clId="{41851DE4-D3EB-4984-8711-68DA8A4D9722}" dt="2020-08-27T22:34:23.189" v="1348" actId="1076"/>
          <ac:spMkLst>
            <pc:docMk/>
            <pc:sldMk cId="4066176878" sldId="366"/>
            <ac:spMk id="36" creationId="{8171C3C5-0B17-4B3F-85A9-881057131A3B}"/>
          </ac:spMkLst>
        </pc:spChg>
        <pc:spChg chg="add del mod">
          <ac:chgData name="Park SangHyun" userId="236915686b78f6c1" providerId="LiveId" clId="{41851DE4-D3EB-4984-8711-68DA8A4D9722}" dt="2020-08-27T22:34:46.587" v="1364" actId="478"/>
          <ac:spMkLst>
            <pc:docMk/>
            <pc:sldMk cId="4066176878" sldId="366"/>
            <ac:spMk id="38" creationId="{6842E620-D3FF-4F5C-A97D-4BA262E68A02}"/>
          </ac:spMkLst>
        </pc:spChg>
        <pc:spChg chg="add del mod">
          <ac:chgData name="Park SangHyun" userId="236915686b78f6c1" providerId="LiveId" clId="{41851DE4-D3EB-4984-8711-68DA8A4D9722}" dt="2020-08-27T22:34:46.587" v="1364" actId="478"/>
          <ac:spMkLst>
            <pc:docMk/>
            <pc:sldMk cId="4066176878" sldId="366"/>
            <ac:spMk id="40" creationId="{794358E8-2BD4-4A15-9E6B-C178202F08D2}"/>
          </ac:spMkLst>
        </pc:spChg>
        <pc:spChg chg="add del mod">
          <ac:chgData name="Park SangHyun" userId="236915686b78f6c1" providerId="LiveId" clId="{41851DE4-D3EB-4984-8711-68DA8A4D9722}" dt="2020-08-27T22:34:39.572" v="1353" actId="478"/>
          <ac:spMkLst>
            <pc:docMk/>
            <pc:sldMk cId="4066176878" sldId="366"/>
            <ac:spMk id="42" creationId="{664252DC-D5CD-4F83-8811-D02AFDF826D3}"/>
          </ac:spMkLst>
        </pc:spChg>
        <pc:spChg chg="add del">
          <ac:chgData name="Park SangHyun" userId="236915686b78f6c1" providerId="LiveId" clId="{41851DE4-D3EB-4984-8711-68DA8A4D9722}" dt="2020-08-27T22:35:53.341" v="1433" actId="478"/>
          <ac:spMkLst>
            <pc:docMk/>
            <pc:sldMk cId="4066176878" sldId="366"/>
            <ac:spMk id="44" creationId="{0CCF58A0-C78A-4D73-A33D-8E29BD57CFF8}"/>
          </ac:spMkLst>
        </pc:spChg>
        <pc:spChg chg="add mod">
          <ac:chgData name="Park SangHyun" userId="236915686b78f6c1" providerId="LiveId" clId="{41851DE4-D3EB-4984-8711-68DA8A4D9722}" dt="2020-08-27T22:36:13.656" v="1436" actId="207"/>
          <ac:spMkLst>
            <pc:docMk/>
            <pc:sldMk cId="4066176878" sldId="366"/>
            <ac:spMk id="46" creationId="{9B586988-4817-4043-B146-464C739FB4C6}"/>
          </ac:spMkLst>
        </pc:spChg>
        <pc:spChg chg="add mod">
          <ac:chgData name="Park SangHyun" userId="236915686b78f6c1" providerId="LiveId" clId="{41851DE4-D3EB-4984-8711-68DA8A4D9722}" dt="2020-08-27T22:36:13.656" v="1436" actId="207"/>
          <ac:spMkLst>
            <pc:docMk/>
            <pc:sldMk cId="4066176878" sldId="366"/>
            <ac:spMk id="47" creationId="{34412B58-8173-45FE-8B75-61356C765DD6}"/>
          </ac:spMkLst>
        </pc:spChg>
        <pc:picChg chg="del">
          <ac:chgData name="Park SangHyun" userId="236915686b78f6c1" providerId="LiveId" clId="{41851DE4-D3EB-4984-8711-68DA8A4D9722}" dt="2020-08-27T22:33:48.651" v="1296" actId="478"/>
          <ac:picMkLst>
            <pc:docMk/>
            <pc:sldMk cId="4066176878" sldId="366"/>
            <ac:picMk id="2" creationId="{6E03AE17-6D15-4AC7-8F4A-84C1583DD35C}"/>
          </ac:picMkLst>
        </pc:pic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031001-00/?p=4234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031001-00/?p=4234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 err="1">
                <a:effectLst/>
                <a:ea typeface="맑은 고딕"/>
                <a:cs typeface="Times New Roman"/>
              </a:rPr>
              <a:t>IPEndPoint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는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IP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통신에 필요한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IP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주소와 출입구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(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포트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)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를 나타냅니다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ea typeface="맑은 고딕"/>
                <a:cs typeface="Times New Roman"/>
              </a:rPr>
              <a:t>포트를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0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으로 지정하면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OS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에서 임의의 번호로 포트를 할당해줍니다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ea typeface="맑은 고딕"/>
                <a:cs typeface="Times New Roman"/>
              </a:rPr>
              <a:t>서버가 수신대기하고 있는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IP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주소와 포트 번호를 향해 연결 요청을 수행합니다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spcAft>
                <a:spcPts val="0"/>
              </a:spcAft>
            </a:pPr>
            <a:r>
              <a:rPr lang="en-US" altLang="ko-KR" sz="1200" kern="100" dirty="0" err="1">
                <a:effectLst/>
                <a:ea typeface="맑은 고딕"/>
                <a:cs typeface="Times New Roman"/>
              </a:rPr>
              <a:t>NetworkStream.Read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()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메소드는 상대방이 </a:t>
            </a:r>
            <a:r>
              <a:rPr lang="ko-KR" altLang="ko-KR" sz="1200" kern="100" dirty="0" err="1">
                <a:effectLst/>
                <a:ea typeface="맑은 고딕"/>
                <a:cs typeface="Times New Roman"/>
              </a:rPr>
              <a:t>보내온데이터를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 읽어 들입니다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한편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상대와의 연결이 끊어지면 이 메소드는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0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을 반환합니다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즉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이 루프는 연결이 끊어지기 전까지는 계속됩니다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spcAft>
                <a:spcPts val="0"/>
              </a:spcAft>
            </a:pPr>
            <a:r>
              <a:rPr lang="en-US" altLang="ko-KR" sz="1200" kern="100" dirty="0" err="1">
                <a:effectLst/>
                <a:ea typeface="맑은 고딕"/>
                <a:cs typeface="Times New Roman"/>
              </a:rPr>
              <a:t>NetworkStream.Read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()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메소드는 상대방이 </a:t>
            </a:r>
            <a:r>
              <a:rPr lang="ko-KR" altLang="ko-KR" sz="1200" kern="100" dirty="0" err="1">
                <a:effectLst/>
                <a:ea typeface="맑은 고딕"/>
                <a:cs typeface="Times New Roman"/>
              </a:rPr>
              <a:t>보내온데이터를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 읽어 들입니다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한편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상대와의 연결이 끊어지면 이 메소드는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0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을 반환합니다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즉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이 루프는 연결이 끊어지기 전까지는 계속됩니다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spcAft>
                <a:spcPts val="0"/>
              </a:spcAft>
            </a:pPr>
            <a:r>
              <a:rPr lang="en-US" altLang="ko-KR" sz="1200" kern="100" dirty="0" err="1">
                <a:effectLst/>
                <a:ea typeface="맑은 고딕"/>
                <a:cs typeface="Times New Roman"/>
              </a:rPr>
              <a:t>NetworkStream.Read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()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메소드는 상대방이 </a:t>
            </a:r>
            <a:r>
              <a:rPr lang="ko-KR" altLang="ko-KR" sz="1200" kern="100" dirty="0" err="1">
                <a:effectLst/>
                <a:ea typeface="맑은 고딕"/>
                <a:cs typeface="Times New Roman"/>
              </a:rPr>
              <a:t>보내온데이터를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 읽어 들입니다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한편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상대와의 연결이 끊어지면 이 메소드는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 0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을 반환합니다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즉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altLang="ko-KR" sz="1200" kern="100" dirty="0">
                <a:effectLst/>
                <a:ea typeface="맑은 고딕"/>
                <a:cs typeface="Times New Roman"/>
              </a:rPr>
              <a:t>이 루프는 연결이 끊어지기 전까지는 계속됩니다</a:t>
            </a:r>
            <a:r>
              <a:rPr lang="en-US" altLang="ko-KR" sz="1200" kern="100" dirty="0">
                <a:effectLst/>
                <a:ea typeface="맑은 고딕"/>
                <a:cs typeface="Times New Roman"/>
              </a:rPr>
              <a:t>.</a:t>
            </a:r>
            <a:endParaRPr lang="ko-KR" alt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5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75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https://devblogs.microsoft.com/oldnewthing/20031001-00/?p=42343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https://devblogs.microsoft.com/oldnewthing/20031001-00/?p=42343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3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21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네트워크 프로그래밍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TcpListener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TcpClient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(3/4)</a:t>
            </a: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서버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클라이언트 접속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6780E62-2839-4D9B-A35A-F7ED93370E79}"/>
              </a:ext>
            </a:extLst>
          </p:cNvPr>
          <p:cNvSpPr/>
          <p:nvPr/>
        </p:nvSpPr>
        <p:spPr>
          <a:xfrm>
            <a:off x="959784" y="3146869"/>
            <a:ext cx="5080635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("192.168.100.17"), 5425);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TcpListener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new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TcpListener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312B600-2E05-45B1-B1C6-BBB558F5AB15}"/>
              </a:ext>
            </a:extLst>
          </p:cNvPr>
          <p:cNvSpPr/>
          <p:nvPr/>
        </p:nvSpPr>
        <p:spPr>
          <a:xfrm>
            <a:off x="6307096" y="3385408"/>
            <a:ext cx="54006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("192.168.100.18"),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new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("192.168.100.17"), 5425);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.Connect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616954A-8DE7-403E-A900-692588620A53}"/>
              </a:ext>
            </a:extLst>
          </p:cNvPr>
          <p:cNvSpPr/>
          <p:nvPr/>
        </p:nvSpPr>
        <p:spPr>
          <a:xfrm>
            <a:off x="959784" y="5938167"/>
            <a:ext cx="508063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AcceptTcpClient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B586988-4817-4043-B146-464C739FB4C6}"/>
              </a:ext>
            </a:extLst>
          </p:cNvPr>
          <p:cNvSpPr/>
          <p:nvPr/>
        </p:nvSpPr>
        <p:spPr>
          <a:xfrm>
            <a:off x="959784" y="2352129"/>
            <a:ext cx="5080635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 algn="ctr"/>
            <a:r>
              <a:rPr lang="ko-KR" altLang="en-US" sz="1400" b="1" dirty="0"/>
              <a:t>서버</a:t>
            </a:r>
            <a:endParaRPr lang="en-US" altLang="ko-KR" sz="14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4412B58-8173-45FE-8B75-61356C765DD6}"/>
              </a:ext>
            </a:extLst>
          </p:cNvPr>
          <p:cNvSpPr/>
          <p:nvPr/>
        </p:nvSpPr>
        <p:spPr>
          <a:xfrm>
            <a:off x="6274861" y="2352129"/>
            <a:ext cx="5400600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 algn="ctr"/>
            <a:r>
              <a:rPr lang="ko-KR" altLang="en-US" sz="1400" b="1"/>
              <a:t>클라이언트</a:t>
            </a:r>
            <a:endParaRPr lang="en-US" altLang="ko-KR" sz="1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DCCE0B4F-5D88-4E1B-AD68-D3AE453DFC7E}"/>
              </a:ext>
            </a:extLst>
          </p:cNvPr>
          <p:cNvSpPr/>
          <p:nvPr/>
        </p:nvSpPr>
        <p:spPr>
          <a:xfrm>
            <a:off x="5956946" y="3776805"/>
            <a:ext cx="4336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6BA3D2F5-1B0A-45DC-927D-AD32D9361583}"/>
              </a:ext>
            </a:extLst>
          </p:cNvPr>
          <p:cNvSpPr/>
          <p:nvPr/>
        </p:nvSpPr>
        <p:spPr>
          <a:xfrm rot="10800000">
            <a:off x="5906697" y="5871718"/>
            <a:ext cx="4336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7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TcpListener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TcpClient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(4/4)</a:t>
            </a: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Lora"/>
              </a:rPr>
              <a:t>NetworkStream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을 이용한 데이터 송수신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6780E62-2839-4D9B-A35A-F7ED93370E79}"/>
              </a:ext>
            </a:extLst>
          </p:cNvPr>
          <p:cNvSpPr/>
          <p:nvPr/>
        </p:nvSpPr>
        <p:spPr>
          <a:xfrm>
            <a:off x="1181100" y="2396050"/>
            <a:ext cx="9266914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NetworkStream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GetStream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length;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data = null;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 bytes = new byte[256];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((length =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stream.Read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(bytes, 0,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bytes.Length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Encoding.Default.GetString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(bytes, 0, length);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수신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{0}", data));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byte[] msg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Encoding.Default.GetBytes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stream.Write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0,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msg.Length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송신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{0}", data));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654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버퍼 이해하기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(1/2)</a:t>
            </a: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TCP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는 연결 지향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흐름 지향의 프로토콜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ora"/>
                <a:sym typeface="Lora"/>
              </a:rPr>
              <a:t>UDP</a:t>
            </a:r>
            <a:r>
              <a:rPr lang="ko-KR" altLang="en-US" dirty="0">
                <a:solidFill>
                  <a:srgbClr val="000000"/>
                </a:solidFill>
                <a:latin typeface="Lora"/>
                <a:sym typeface="Lora"/>
              </a:rPr>
              <a:t>는</a:t>
            </a:r>
            <a:r>
              <a:rPr lang="en-US" altLang="ko-KR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Lora"/>
                <a:sym typeface="Lora"/>
              </a:rPr>
              <a:t>메시지 지향 프로토콜</a:t>
            </a:r>
            <a:endParaRPr lang="en-US" altLang="ko-KR" dirty="0">
              <a:solidFill>
                <a:srgbClr val="000000"/>
              </a:solidFill>
              <a:latin typeface="Lora"/>
              <a:sym typeface="Lor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Lora"/>
                <a:sym typeface="Lora"/>
              </a:rPr>
              <a:t>서버와 클라이언트가 연결되어 있는 상태에서 데이터 전송</a:t>
            </a:r>
            <a:endParaRPr lang="en-US" altLang="ko-KR" dirty="0">
              <a:solidFill>
                <a:srgbClr val="000000"/>
              </a:solidFill>
              <a:latin typeface="Lora"/>
              <a:sym typeface="Lora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ora"/>
                <a:sym typeface="Lora"/>
              </a:rPr>
              <a:t>TCP </a:t>
            </a:r>
            <a:r>
              <a:rPr lang="ko-KR" altLang="en-US" dirty="0">
                <a:solidFill>
                  <a:srgbClr val="000000"/>
                </a:solidFill>
                <a:latin typeface="Lora"/>
                <a:sym typeface="Lora"/>
              </a:rPr>
              <a:t>앱은 데이터의 흐름으로부터 패킷의 경계를 구분해야 함</a:t>
            </a:r>
            <a:endParaRPr lang="en-US" altLang="ko-KR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TCP 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앱은 강에서 댐과 같은 역할을 하는 버퍼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(Buffer) 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보유</a:t>
            </a:r>
            <a:endParaRPr lang="en-US" altLang="ko-KR" sz="2400" dirty="0">
              <a:solidFill>
                <a:srgbClr val="000000"/>
              </a:solidFill>
              <a:latin typeface="Lora"/>
              <a:sym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6D1D58FE-12F3-42E0-93D2-49701DAD8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33410"/>
              </p:ext>
            </p:extLst>
          </p:nvPr>
        </p:nvGraphicFramePr>
        <p:xfrm>
          <a:off x="2996676" y="4014646"/>
          <a:ext cx="6198647" cy="20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406962" imgH="1492315" progId="Visio.Drawing.11">
                  <p:embed/>
                </p:oleObj>
              </mc:Choice>
              <mc:Fallback>
                <p:oleObj name="Visio" r:id="rId4" imgW="4406962" imgH="1492315" progId="Visio.Drawing.11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6D1D58FE-12F3-42E0-93D2-49701DAD8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676" y="4014646"/>
                        <a:ext cx="6198647" cy="2088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53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버퍼 이해하기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(2/2)</a:t>
            </a: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xmlns="" id="{76EE020C-7607-4D8E-B6ED-58FDB11D2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13450"/>
              </p:ext>
            </p:extLst>
          </p:nvPr>
        </p:nvGraphicFramePr>
        <p:xfrm>
          <a:off x="209615" y="2093774"/>
          <a:ext cx="5700165" cy="114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4643009" imgH="936874" progId="Visio.Drawing.11">
                  <p:embed/>
                </p:oleObj>
              </mc:Choice>
              <mc:Fallback>
                <p:oleObj name="Visio" r:id="rId4" imgW="4643009" imgH="936874" progId="Visio.Drawing.11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xmlns="" id="{76EE020C-7607-4D8E-B6ED-58FDB11D2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15" y="2093774"/>
                        <a:ext cx="5700165" cy="1144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xmlns="" id="{4BA83EC7-AAD7-44FA-9041-CF98B4609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44751"/>
              </p:ext>
            </p:extLst>
          </p:nvPr>
        </p:nvGraphicFramePr>
        <p:xfrm>
          <a:off x="209615" y="3669869"/>
          <a:ext cx="5723526" cy="114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4643009" imgH="936874" progId="Visio.Drawing.11">
                  <p:embed/>
                </p:oleObj>
              </mc:Choice>
              <mc:Fallback>
                <p:oleObj name="Visio" r:id="rId6" imgW="4643009" imgH="936874" progId="Visio.Drawing.11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xmlns="" id="{4BA83EC7-AAD7-44FA-9041-CF98B4609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15" y="3669869"/>
                        <a:ext cx="5723526" cy="1149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xmlns="" id="{ABF42806-E416-40FB-A1B7-54E384F12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49633"/>
              </p:ext>
            </p:extLst>
          </p:nvPr>
        </p:nvGraphicFramePr>
        <p:xfrm>
          <a:off x="209615" y="5212525"/>
          <a:ext cx="5700165" cy="114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8" imgW="4643009" imgH="936874" progId="Visio.Drawing.11">
                  <p:embed/>
                </p:oleObj>
              </mc:Choice>
              <mc:Fallback>
                <p:oleObj name="Visio" r:id="rId8" imgW="4643009" imgH="936874" progId="Visio.Drawing.11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xmlns="" id="{ABF42806-E416-40FB-A1B7-54E384F12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15" y="5212525"/>
                        <a:ext cx="5700165" cy="1144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xmlns="" id="{ED6EA8A1-7E57-453E-952D-F80CED849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94158"/>
              </p:ext>
            </p:extLst>
          </p:nvPr>
        </p:nvGraphicFramePr>
        <p:xfrm>
          <a:off x="6226568" y="2093774"/>
          <a:ext cx="5726895" cy="115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10" imgW="4643009" imgH="936874" progId="Visio.Drawing.11">
                  <p:embed/>
                </p:oleObj>
              </mc:Choice>
              <mc:Fallback>
                <p:oleObj name="Visio" r:id="rId10" imgW="4643009" imgH="936874" progId="Visio.Drawing.11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xmlns="" id="{ED6EA8A1-7E57-453E-952D-F80CED849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568" y="2093774"/>
                        <a:ext cx="5726895" cy="1150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xmlns="" id="{5CACE5B3-5605-4F4C-9700-7D34F4FFE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91568"/>
              </p:ext>
            </p:extLst>
          </p:nvPr>
        </p:nvGraphicFramePr>
        <p:xfrm>
          <a:off x="6226568" y="3669869"/>
          <a:ext cx="5723529" cy="114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12" imgW="4643009" imgH="936874" progId="Visio.Drawing.11">
                  <p:embed/>
                </p:oleObj>
              </mc:Choice>
              <mc:Fallback>
                <p:oleObj name="Visio" r:id="rId12" imgW="4643009" imgH="936874" progId="Visio.Drawing.11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xmlns="" id="{5CACE5B3-5605-4F4C-9700-7D34F4FFE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568" y="3669869"/>
                        <a:ext cx="5723529" cy="1149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07DB52E-8E45-4D12-BA0F-66F76BCCCFFF}"/>
              </a:ext>
            </a:extLst>
          </p:cNvPr>
          <p:cNvSpPr txBox="1"/>
          <p:nvPr/>
        </p:nvSpPr>
        <p:spPr>
          <a:xfrm>
            <a:off x="203625" y="1743011"/>
            <a:ext cx="51396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/>
              <a:t>var wBuffer</a:t>
            </a:r>
            <a:r>
              <a:rPr lang="en-US" altLang="ko-KR" dirty="0"/>
              <a:t> = bytes[]{‘a’, ‘b’, ‘c’};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A3C5B5-E04C-4B13-8B78-5647D6422923}"/>
              </a:ext>
            </a:extLst>
          </p:cNvPr>
          <p:cNvSpPr txBox="1"/>
          <p:nvPr/>
        </p:nvSpPr>
        <p:spPr>
          <a:xfrm>
            <a:off x="203625" y="3429000"/>
            <a:ext cx="51396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writer.Write</a:t>
            </a:r>
            <a:r>
              <a:rPr lang="en-US" altLang="ko-KR" dirty="0"/>
              <a:t>( </a:t>
            </a:r>
            <a:r>
              <a:rPr lang="en-US" altLang="ko-KR" dirty="0" err="1"/>
              <a:t>wBuffer</a:t>
            </a:r>
            <a:r>
              <a:rPr lang="en-US" altLang="ko-KR" dirty="0"/>
              <a:t>, 0, 3 )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6067F6-EFBC-4DF2-9426-E2F2CB886F1B}"/>
              </a:ext>
            </a:extLst>
          </p:cNvPr>
          <p:cNvSpPr txBox="1"/>
          <p:nvPr/>
        </p:nvSpPr>
        <p:spPr>
          <a:xfrm>
            <a:off x="6226568" y="1743010"/>
            <a:ext cx="51396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reader.Read</a:t>
            </a:r>
            <a:r>
              <a:rPr lang="en-US" altLang="ko-KR" dirty="0"/>
              <a:t>(</a:t>
            </a:r>
            <a:r>
              <a:rPr lang="en-US" altLang="ko-KR" dirty="0" err="1"/>
              <a:t>rBuffer</a:t>
            </a:r>
            <a:r>
              <a:rPr lang="en-US" altLang="ko-KR" dirty="0"/>
              <a:t>, 0, 16)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84B696-507F-4675-9121-8FC4AA3CD021}"/>
              </a:ext>
            </a:extLst>
          </p:cNvPr>
          <p:cNvSpPr txBox="1"/>
          <p:nvPr/>
        </p:nvSpPr>
        <p:spPr>
          <a:xfrm>
            <a:off x="6209245" y="3428999"/>
            <a:ext cx="51396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reader.Read</a:t>
            </a:r>
            <a:r>
              <a:rPr lang="en-US" altLang="ko-KR" dirty="0"/>
              <a:t>(</a:t>
            </a:r>
            <a:r>
              <a:rPr lang="en-US" altLang="ko-KR" dirty="0" err="1"/>
              <a:t>rBuffer</a:t>
            </a:r>
            <a:r>
              <a:rPr lang="en-US" altLang="ko-KR" dirty="0"/>
              <a:t>, 0, 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14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47649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TCP/IP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기초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TcpListener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와 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TcpClient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TCP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버퍼 이해하기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5341393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인터넷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네트워크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(Network)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는 그물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(Net)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에서 파생된 단어로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어떤 물건이나 사람 등이 상호 연결되어 있는 체계를 말함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소련의 스푸트니크 위성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발사 사건에 충격 받은 미국이 설립한 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DARPA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에서 지역간 연구소를 그물처럼 연결하기 시작한 것이 시초</a:t>
            </a:r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1980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년대 말 전 세계에 연결됨</a:t>
            </a:r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1026" name="Picture 2" descr="Historia sobre Arpanet | Historia del internet, Historia, Internet">
            <a:extLst>
              <a:ext uri="{FF2B5EF4-FFF2-40B4-BE49-F238E27FC236}">
                <a16:creationId xmlns:a16="http://schemas.microsoft.com/office/drawing/2014/main" xmlns="" id="{39F8F704-5768-4955-B2DA-9143A2A7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44" y="2612571"/>
            <a:ext cx="5341257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67DA2F59-E9C6-4CB6-B713-5DFBADACA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65911"/>
              </p:ext>
            </p:extLst>
          </p:nvPr>
        </p:nvGraphicFramePr>
        <p:xfrm>
          <a:off x="8953922" y="2593518"/>
          <a:ext cx="2055015" cy="280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485856" imgH="2028962" progId="Visio.Drawing.11">
                  <p:embed/>
                </p:oleObj>
              </mc:Choice>
              <mc:Fallback>
                <p:oleObj name="Visio" r:id="rId4" imgW="1485856" imgH="2028962" progId="Visio.Drawing.11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67DA2F59-E9C6-4CB6-B713-5DFBADACA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922" y="2593518"/>
                        <a:ext cx="2055015" cy="2805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100;p14">
            <a:extLst>
              <a:ext uri="{FF2B5EF4-FFF2-40B4-BE49-F238E27FC236}">
                <a16:creationId xmlns:a16="http://schemas.microsoft.com/office/drawing/2014/main" xmlns="" id="{2315A960-080C-4C5F-8F07-254DFE142FD9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865707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TCP/IP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프로토콜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(1/4)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프로토콜 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네트워크에서 데이터를 주고받기 위한 규약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TCP/IP : Transport Control Protocol/Internet Protocol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Lora"/>
              </a:rPr>
              <a:t>여러 가지 프로토콜의 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모음</a:t>
            </a:r>
            <a:r>
              <a:rPr lang="en-US" altLang="ko-KR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(Suite)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링크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인터넷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전송</a:t>
            </a:r>
            <a:r>
              <a:rPr lang="en-US" altLang="ko-KR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응용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 계층으로 구성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ora"/>
              </a:rPr>
              <a:t>TCP/IP </a:t>
            </a:r>
            <a:r>
              <a:rPr lang="ko-KR" altLang="en-US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스택</a:t>
            </a:r>
            <a:r>
              <a:rPr lang="en-US" altLang="ko-KR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(Stack)</a:t>
            </a:r>
            <a:r>
              <a:rPr lang="ko-KR" altLang="en-US" dirty="0">
                <a:solidFill>
                  <a:srgbClr val="000000"/>
                </a:solidFill>
                <a:latin typeface="Lora"/>
              </a:rPr>
              <a:t>이라고 부르기도 함</a:t>
            </a:r>
            <a:endParaRPr lang="en-US" altLang="ko-KR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Google Shape;100;p14">
            <a:extLst>
              <a:ext uri="{FF2B5EF4-FFF2-40B4-BE49-F238E27FC236}">
                <a16:creationId xmlns:a16="http://schemas.microsoft.com/office/drawing/2014/main" xmlns="" id="{2315A960-080C-4C5F-8F07-254DFE142FD9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865707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TCP/IP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프로토콜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(2/4)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253C406-312B-4661-8AF6-1BC202CC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51" y="2536371"/>
            <a:ext cx="9813898" cy="35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TCP/IP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프로토콜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(3/4)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TCP/IP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의 주소 체계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인터넷에서 사용하는 이 주소를 일컬어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IP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주소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(Address)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라고 함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pPr lvl="2"/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IPV4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 : 8</a:t>
            </a:r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비트 정수 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개로 구성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즉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, 32</a:t>
            </a:r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비트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되는 주소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pPr lvl="2"/>
            <a:r>
              <a:rPr lang="ko-KR" altLang="en-US" sz="18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) 211.56.101.37 </a:t>
            </a:r>
          </a:p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IPV6 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: 128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비트의 주소 체계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IPV4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주소가 빠르게 고갈됨에 따라 새롭게 제정된 주소 체계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 3FFE:FFFF:7654:FEDA:1245:BA98:3210:4562</a:t>
            </a: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포트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(Port) 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IP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주소가 건물 주소라면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포트는 출입구에 해당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범위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0~65535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정수값을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가지며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알려진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(Well-Known)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포트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</a:t>
            </a: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Lora"/>
              </a:rPr>
              <a:t>HTTP : 80, HTTPS : 443, FTP : 21, Telnet : 23, SMTP : 25, IRC : 194, IIOP : 535</a:t>
            </a:r>
            <a:endParaRPr lang="ko-KR" altLang="en-US" sz="18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317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TCP/IP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프로토콜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(4/4)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동작 방식 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서버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클라이언트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1793ED-69B3-4A32-ACAF-789150E9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95" y="2267676"/>
            <a:ext cx="6287861" cy="42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TcpListener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TcpClient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(1/4)</a:t>
            </a: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TCP/IP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통신 모델에 맞춰  소켓을 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Wrapping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한 클래스</a:t>
            </a:r>
          </a:p>
          <a:p>
            <a:r>
              <a:rPr lang="en-US" altLang="ko-KR" sz="2400" dirty="0" err="1">
                <a:solidFill>
                  <a:srgbClr val="000000"/>
                </a:solidFill>
                <a:latin typeface="Lora"/>
              </a:rPr>
              <a:t>TcpListener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 : TCP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서버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클라이언트의 연결 요청을 기다리는 역할을 수행</a:t>
            </a:r>
          </a:p>
          <a:p>
            <a:r>
              <a:rPr lang="en-US" altLang="ko-KR" sz="2400" dirty="0" err="1">
                <a:solidFill>
                  <a:srgbClr val="000000"/>
                </a:solidFill>
                <a:latin typeface="Lora"/>
              </a:rPr>
              <a:t>TcpClient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클래스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서버와 클라이언트 양쪽에서 사용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서버에 연결 요청 및 실제 통신 수행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서버가 클라이언트의 요청을 수락하면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TcpClient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의 인스턴스가 반환됨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Lora"/>
              </a:rPr>
              <a:t>TcpClient.GetStream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() </a:t>
            </a: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NetworkStream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객체를 반환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NetworkStream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&lt;18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장 파일 다루기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&gt;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에서 설명한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Stream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과 사용 방법 동일</a:t>
            </a: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229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4E61F2-A934-47EF-B504-3C0566CB9E4C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TcpListener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TcpClient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(2/4)</a:t>
            </a: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E03AE17-6D15-4AC7-8F4A-84C1583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42" y="1940897"/>
            <a:ext cx="9073844" cy="42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28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744</Words>
  <Application>Microsoft Office PowerPoint</Application>
  <PresentationFormat>와이드스크린</PresentationFormat>
  <Paragraphs>155</Paragraphs>
  <Slides>14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Times New Roman</vt:lpstr>
      <vt:lpstr>Wingdings 2</vt:lpstr>
      <vt:lpstr>HDOfficeLightV0</vt:lpstr>
      <vt:lpstr>Viola template</vt:lpstr>
      <vt:lpstr>Visio</vt:lpstr>
      <vt:lpstr>21장 네트워크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43</cp:revision>
  <dcterms:created xsi:type="dcterms:W3CDTF">2020-03-30T22:17:40Z</dcterms:created>
  <dcterms:modified xsi:type="dcterms:W3CDTF">2021-03-19T02:49:06Z</dcterms:modified>
</cp:coreProperties>
</file>