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4"/>
  </p:notesMasterIdLst>
  <p:sldIdLst>
    <p:sldId id="256" r:id="rId3"/>
    <p:sldId id="303" r:id="rId4"/>
    <p:sldId id="323" r:id="rId5"/>
    <p:sldId id="346" r:id="rId6"/>
    <p:sldId id="370" r:id="rId7"/>
    <p:sldId id="357" r:id="rId8"/>
    <p:sldId id="371" r:id="rId9"/>
    <p:sldId id="372" r:id="rId10"/>
    <p:sldId id="373" r:id="rId11"/>
    <p:sldId id="374" r:id="rId12"/>
    <p:sldId id="280" r:id="rId13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 userDrawn="1">
          <p15:clr>
            <a:srgbClr val="A4A3A4"/>
          </p15:clr>
        </p15:guide>
        <p15:guide id="2" pos="4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5050"/>
    <a:srgbClr val="FFFF00"/>
    <a:srgbClr val="FFFFFF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8EB3F-BD84-42F8-A973-588212819AE5}" v="11" dt="2021-01-17T09:54:48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73760" autoAdjust="0"/>
  </p:normalViewPr>
  <p:slideViewPr>
    <p:cSldViewPr snapToGrid="0">
      <p:cViewPr varScale="1">
        <p:scale>
          <a:sx n="109" d="100"/>
          <a:sy n="109" d="100"/>
        </p:scale>
        <p:origin x="1570" y="87"/>
      </p:cViewPr>
      <p:guideLst>
        <p:guide orient="horz" pos="1622"/>
        <p:guide pos="4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F6308A83-4CD5-4F61-95CC-0C0171D10846}"/>
    <pc:docChg chg="undo redo custSel addSld delSld modSld">
      <pc:chgData name="Park SangHyun" userId="236915686b78f6c1" providerId="LiveId" clId="{F6308A83-4CD5-4F61-95CC-0C0171D10846}" dt="2020-08-26T20:41:06.250" v="1463" actId="20577"/>
      <pc:docMkLst>
        <pc:docMk/>
      </pc:docMkLst>
      <pc:sldChg chg="modSp mod">
        <pc:chgData name="Park SangHyun" userId="236915686b78f6c1" providerId="LiveId" clId="{F6308A83-4CD5-4F61-95CC-0C0171D10846}" dt="2020-08-19T22:08:11.508" v="60"/>
        <pc:sldMkLst>
          <pc:docMk/>
          <pc:sldMk cId="3559057730" sldId="256"/>
        </pc:sldMkLst>
        <pc:spChg chg="mod">
          <ac:chgData name="Park SangHyun" userId="236915686b78f6c1" providerId="LiveId" clId="{F6308A83-4CD5-4F61-95CC-0C0171D10846}" dt="2020-08-19T22:08:11.508" v="6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F6308A83-4CD5-4F61-95CC-0C0171D10846}" dt="2020-08-19T22:10:50.036" v="373" actId="108"/>
        <pc:sldMkLst>
          <pc:docMk/>
          <pc:sldMk cId="3581427445" sldId="303"/>
        </pc:sldMkLst>
        <pc:spChg chg="mod">
          <ac:chgData name="Park SangHyun" userId="236915686b78f6c1" providerId="LiveId" clId="{F6308A83-4CD5-4F61-95CC-0C0171D10846}" dt="2020-08-19T22:10:50.036" v="373" actId="10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F6308A83-4CD5-4F61-95CC-0C0171D10846}" dt="2020-08-19T22:14:11.653" v="593" actId="1038"/>
        <pc:sldMkLst>
          <pc:docMk/>
          <pc:sldMk cId="2899361408" sldId="323"/>
        </pc:sldMkLst>
        <pc:spChg chg="mod">
          <ac:chgData name="Park SangHyun" userId="236915686b78f6c1" providerId="LiveId" clId="{F6308A83-4CD5-4F61-95CC-0C0171D10846}" dt="2020-08-19T22:14:06.279" v="587" actId="1036"/>
          <ac:spMkLst>
            <pc:docMk/>
            <pc:sldMk cId="2899361408" sldId="323"/>
            <ac:spMk id="6" creationId="{4D78B6F0-7D80-4D66-A24E-64B032C561B3}"/>
          </ac:spMkLst>
        </pc:spChg>
        <pc:picChg chg="del">
          <ac:chgData name="Park SangHyun" userId="236915686b78f6c1" providerId="LiveId" clId="{F6308A83-4CD5-4F61-95CC-0C0171D10846}" dt="2020-08-19T22:13:24.669" v="544" actId="478"/>
          <ac:picMkLst>
            <pc:docMk/>
            <pc:sldMk cId="2899361408" sldId="323"/>
            <ac:picMk id="2" creationId="{4A04860F-5B5D-4289-AC8C-EAE7F1466CB1}"/>
          </ac:picMkLst>
        </pc:picChg>
        <pc:picChg chg="add mod">
          <ac:chgData name="Park SangHyun" userId="236915686b78f6c1" providerId="LiveId" clId="{F6308A83-4CD5-4F61-95CC-0C0171D10846}" dt="2020-08-19T22:14:11.653" v="593" actId="1038"/>
          <ac:picMkLst>
            <pc:docMk/>
            <pc:sldMk cId="2899361408" sldId="323"/>
            <ac:picMk id="7" creationId="{E814D216-7B45-4EB4-AC29-7CEEB1EE05FE}"/>
          </ac:picMkLst>
        </pc:picChg>
      </pc:sldChg>
      <pc:sldChg chg="delSp modSp mod">
        <pc:chgData name="Park SangHyun" userId="236915686b78f6c1" providerId="LiveId" clId="{F6308A83-4CD5-4F61-95CC-0C0171D10846}" dt="2020-08-19T22:20:04.452" v="728" actId="403"/>
        <pc:sldMkLst>
          <pc:docMk/>
          <pc:sldMk cId="2810366220" sldId="346"/>
        </pc:sldMkLst>
        <pc:spChg chg="mod">
          <ac:chgData name="Park SangHyun" userId="236915686b78f6c1" providerId="LiveId" clId="{F6308A83-4CD5-4F61-95CC-0C0171D10846}" dt="2020-08-19T22:19:53.800" v="725" actId="14100"/>
          <ac:spMkLst>
            <pc:docMk/>
            <pc:sldMk cId="2810366220" sldId="346"/>
            <ac:spMk id="3" creationId="{28150887-8E92-4A82-9844-CA4DF433A891}"/>
          </ac:spMkLst>
        </pc:spChg>
        <pc:spChg chg="mod">
          <ac:chgData name="Park SangHyun" userId="236915686b78f6c1" providerId="LiveId" clId="{F6308A83-4CD5-4F61-95CC-0C0171D10846}" dt="2020-08-19T22:16:38.927" v="640"/>
          <ac:spMkLst>
            <pc:docMk/>
            <pc:sldMk cId="2810366220" sldId="346"/>
            <ac:spMk id="6" creationId="{4D78B6F0-7D80-4D66-A24E-64B032C561B3}"/>
          </ac:spMkLst>
        </pc:spChg>
        <pc:spChg chg="mod">
          <ac:chgData name="Park SangHyun" userId="236915686b78f6c1" providerId="LiveId" clId="{F6308A83-4CD5-4F61-95CC-0C0171D10846}" dt="2020-08-19T22:19:53.800" v="725" actId="14100"/>
          <ac:spMkLst>
            <pc:docMk/>
            <pc:sldMk cId="2810366220" sldId="346"/>
            <ac:spMk id="10" creationId="{656E4175-A054-4E44-AC9A-AFE20423C85E}"/>
          </ac:spMkLst>
        </pc:spChg>
        <pc:spChg chg="del">
          <ac:chgData name="Park SangHyun" userId="236915686b78f6c1" providerId="LiveId" clId="{F6308A83-4CD5-4F61-95CC-0C0171D10846}" dt="2020-08-19T22:17:42.723" v="671" actId="478"/>
          <ac:spMkLst>
            <pc:docMk/>
            <pc:sldMk cId="2810366220" sldId="346"/>
            <ac:spMk id="14" creationId="{158346B4-5155-47C1-837E-46909EBFEA30}"/>
          </ac:spMkLst>
        </pc:spChg>
        <pc:spChg chg="mod">
          <ac:chgData name="Park SangHyun" userId="236915686b78f6c1" providerId="LiveId" clId="{F6308A83-4CD5-4F61-95CC-0C0171D10846}" dt="2020-08-19T22:20:04.452" v="728" actId="403"/>
          <ac:spMkLst>
            <pc:docMk/>
            <pc:sldMk cId="2810366220" sldId="346"/>
            <ac:spMk id="16" creationId="{3E6973C8-B4E0-44E2-BA02-51C4AED93C2B}"/>
          </ac:spMkLst>
        </pc:spChg>
        <pc:spChg chg="mod">
          <ac:chgData name="Park SangHyun" userId="236915686b78f6c1" providerId="LiveId" clId="{F6308A83-4CD5-4F61-95CC-0C0171D10846}" dt="2020-08-19T22:20:04.452" v="728" actId="403"/>
          <ac:spMkLst>
            <pc:docMk/>
            <pc:sldMk cId="2810366220" sldId="346"/>
            <ac:spMk id="18" creationId="{F3261803-9A07-4937-8297-DB68E7DAC4F5}"/>
          </ac:spMkLst>
        </pc:spChg>
        <pc:spChg chg="del">
          <ac:chgData name="Park SangHyun" userId="236915686b78f6c1" providerId="LiveId" clId="{F6308A83-4CD5-4F61-95CC-0C0171D10846}" dt="2020-08-19T22:17:42.723" v="671" actId="478"/>
          <ac:spMkLst>
            <pc:docMk/>
            <pc:sldMk cId="2810366220" sldId="346"/>
            <ac:spMk id="24" creationId="{D19063E1-4D1D-4DB2-9F53-8B475025FB3E}"/>
          </ac:spMkLst>
        </pc:spChg>
        <pc:picChg chg="del">
          <ac:chgData name="Park SangHyun" userId="236915686b78f6c1" providerId="LiveId" clId="{F6308A83-4CD5-4F61-95CC-0C0171D10846}" dt="2020-08-19T22:17:42.723" v="671" actId="478"/>
          <ac:picMkLst>
            <pc:docMk/>
            <pc:sldMk cId="2810366220" sldId="346"/>
            <ac:picMk id="26" creationId="{B847E117-3121-43A6-BE20-7E82C5742B41}"/>
          </ac:picMkLst>
        </pc:picChg>
        <pc:picChg chg="del">
          <ac:chgData name="Park SangHyun" userId="236915686b78f6c1" providerId="LiveId" clId="{F6308A83-4CD5-4F61-95CC-0C0171D10846}" dt="2020-08-19T22:17:42.723" v="671" actId="478"/>
          <ac:picMkLst>
            <pc:docMk/>
            <pc:sldMk cId="2810366220" sldId="346"/>
            <ac:picMk id="27" creationId="{965E89B0-C4DF-4653-A01F-FA3F9350ADEA}"/>
          </ac:picMkLst>
        </pc:picChg>
      </pc:sldChg>
      <pc:sldChg chg="delSp modSp mod">
        <pc:chgData name="Park SangHyun" userId="236915686b78f6c1" providerId="LiveId" clId="{F6308A83-4CD5-4F61-95CC-0C0171D10846}" dt="2020-08-26T20:28:37.093" v="980"/>
        <pc:sldMkLst>
          <pc:docMk/>
          <pc:sldMk cId="2185305639" sldId="348"/>
        </pc:sldMkLst>
        <pc:spChg chg="mod">
          <ac:chgData name="Park SangHyun" userId="236915686b78f6c1" providerId="LiveId" clId="{F6308A83-4CD5-4F61-95CC-0C0171D10846}" dt="2020-08-26T20:27:29.914" v="954" actId="6549"/>
          <ac:spMkLst>
            <pc:docMk/>
            <pc:sldMk cId="2185305639" sldId="348"/>
            <ac:spMk id="6" creationId="{4D78B6F0-7D80-4D66-A24E-64B032C561B3}"/>
          </ac:spMkLst>
        </pc:spChg>
        <pc:spChg chg="mod">
          <ac:chgData name="Park SangHyun" userId="236915686b78f6c1" providerId="LiveId" clId="{F6308A83-4CD5-4F61-95CC-0C0171D10846}" dt="2020-08-26T20:28:37.093" v="980"/>
          <ac:spMkLst>
            <pc:docMk/>
            <pc:sldMk cId="2185305639" sldId="348"/>
            <ac:spMk id="8" creationId="{64CE3F31-2090-4EE2-BDB6-5A87C2E18940}"/>
          </ac:spMkLst>
        </pc:spChg>
        <pc:picChg chg="del">
          <ac:chgData name="Park SangHyun" userId="236915686b78f6c1" providerId="LiveId" clId="{F6308A83-4CD5-4F61-95CC-0C0171D10846}" dt="2020-08-26T20:27:40.688" v="958" actId="478"/>
          <ac:picMkLst>
            <pc:docMk/>
            <pc:sldMk cId="2185305639" sldId="348"/>
            <ac:picMk id="7" creationId="{443D998A-59A2-4DF2-8418-588A77B79B22}"/>
          </ac:picMkLst>
        </pc:picChg>
      </pc:sldChg>
      <pc:sldChg chg="modSp mod">
        <pc:chgData name="Park SangHyun" userId="236915686b78f6c1" providerId="LiveId" clId="{F6308A83-4CD5-4F61-95CC-0C0171D10846}" dt="2020-08-19T22:20:57.339" v="808"/>
        <pc:sldMkLst>
          <pc:docMk/>
          <pc:sldMk cId="1356798874" sldId="349"/>
        </pc:sldMkLst>
        <pc:spChg chg="mod">
          <ac:chgData name="Park SangHyun" userId="236915686b78f6c1" providerId="LiveId" clId="{F6308A83-4CD5-4F61-95CC-0C0171D10846}" dt="2020-08-19T22:20:57.339" v="808"/>
          <ac:spMkLst>
            <pc:docMk/>
            <pc:sldMk cId="1356798874" sldId="349"/>
            <ac:spMk id="6" creationId="{4D78B6F0-7D80-4D66-A24E-64B032C561B3}"/>
          </ac:spMkLst>
        </pc:spChg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778376995" sldId="350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514930936" sldId="351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2449061143" sldId="352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3242657309" sldId="353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481305065" sldId="354"/>
        </pc:sldMkLst>
      </pc:sldChg>
      <pc:sldChg chg="modSp mod">
        <pc:chgData name="Park SangHyun" userId="236915686b78f6c1" providerId="LiveId" clId="{F6308A83-4CD5-4F61-95CC-0C0171D10846}" dt="2020-08-19T22:21:08.508" v="843"/>
        <pc:sldMkLst>
          <pc:docMk/>
          <pc:sldMk cId="2069576496" sldId="355"/>
        </pc:sldMkLst>
        <pc:spChg chg="mod">
          <ac:chgData name="Park SangHyun" userId="236915686b78f6c1" providerId="LiveId" clId="{F6308A83-4CD5-4F61-95CC-0C0171D10846}" dt="2020-08-19T22:21:08.508" v="843"/>
          <ac:spMkLst>
            <pc:docMk/>
            <pc:sldMk cId="2069576496" sldId="355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F6308A83-4CD5-4F61-95CC-0C0171D10846}" dt="2020-08-26T20:25:43.831" v="892" actId="1035"/>
        <pc:sldMkLst>
          <pc:docMk/>
          <pc:sldMk cId="1822972425" sldId="356"/>
        </pc:sldMkLst>
        <pc:spChg chg="add mod">
          <ac:chgData name="Park SangHyun" userId="236915686b78f6c1" providerId="LiveId" clId="{F6308A83-4CD5-4F61-95CC-0C0171D10846}" dt="2020-08-26T20:25:43.831" v="892" actId="1035"/>
          <ac:spMkLst>
            <pc:docMk/>
            <pc:sldMk cId="1822972425" sldId="356"/>
            <ac:spMk id="2" creationId="{180F1289-618C-42A0-AFF6-0990B19457A7}"/>
          </ac:spMkLst>
        </pc:spChg>
        <pc:spChg chg="mod">
          <ac:chgData name="Park SangHyun" userId="236915686b78f6c1" providerId="LiveId" clId="{F6308A83-4CD5-4F61-95CC-0C0171D10846}" dt="2020-08-26T20:24:53.924" v="848" actId="6549"/>
          <ac:spMkLst>
            <pc:docMk/>
            <pc:sldMk cId="1822972425" sldId="356"/>
            <ac:spMk id="6" creationId="{4D78B6F0-7D80-4D66-A24E-64B032C561B3}"/>
          </ac:spMkLst>
        </pc:spChg>
        <pc:spChg chg="del">
          <ac:chgData name="Park SangHyun" userId="236915686b78f6c1" providerId="LiveId" clId="{F6308A83-4CD5-4F61-95CC-0C0171D10846}" dt="2020-08-26T20:24:33.947" v="847" actId="478"/>
          <ac:spMkLst>
            <pc:docMk/>
            <pc:sldMk cId="1822972425" sldId="356"/>
            <ac:spMk id="8" creationId="{BEB4E238-FD74-4C69-AA59-4C67AF0B20BB}"/>
          </ac:spMkLst>
        </pc:spChg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2820998723" sldId="356"/>
        </pc:sldMkLst>
      </pc:sldChg>
      <pc:sldChg chg="add del">
        <pc:chgData name="Park SangHyun" userId="236915686b78f6c1" providerId="LiveId" clId="{F6308A83-4CD5-4F61-95CC-0C0171D10846}" dt="2020-08-26T20:26:19.844" v="896" actId="47"/>
        <pc:sldMkLst>
          <pc:docMk/>
          <pc:sldMk cId="243823365" sldId="357"/>
        </pc:sldMkLst>
      </pc:sldChg>
      <pc:sldChg chg="addSp delSp modSp add mod modNotesTx">
        <pc:chgData name="Park SangHyun" userId="236915686b78f6c1" providerId="LiveId" clId="{F6308A83-4CD5-4F61-95CC-0C0171D10846}" dt="2020-08-26T20:41:06.250" v="1463" actId="20577"/>
        <pc:sldMkLst>
          <pc:docMk/>
          <pc:sldMk cId="3431789934" sldId="357"/>
        </pc:sldMkLst>
        <pc:spChg chg="mod">
          <ac:chgData name="Park SangHyun" userId="236915686b78f6c1" providerId="LiveId" clId="{F6308A83-4CD5-4F61-95CC-0C0171D10846}" dt="2020-08-26T20:41:06.250" v="1463" actId="20577"/>
          <ac:spMkLst>
            <pc:docMk/>
            <pc:sldMk cId="3431789934" sldId="357"/>
            <ac:spMk id="6" creationId="{4D78B6F0-7D80-4D66-A24E-64B032C561B3}"/>
          </ac:spMkLst>
        </pc:spChg>
        <pc:spChg chg="del mod">
          <ac:chgData name="Park SangHyun" userId="236915686b78f6c1" providerId="LiveId" clId="{F6308A83-4CD5-4F61-95CC-0C0171D10846}" dt="2020-08-26T20:35:47.636" v="1293" actId="478"/>
          <ac:spMkLst>
            <pc:docMk/>
            <pc:sldMk cId="3431789934" sldId="357"/>
            <ac:spMk id="8" creationId="{64CE3F31-2090-4EE2-BDB6-5A87C2E18940}"/>
          </ac:spMkLst>
        </pc:spChg>
        <pc:picChg chg="add mod">
          <ac:chgData name="Park SangHyun" userId="236915686b78f6c1" providerId="LiveId" clId="{F6308A83-4CD5-4F61-95CC-0C0171D10846}" dt="2020-08-26T20:35:44.186" v="1292" actId="1076"/>
          <ac:picMkLst>
            <pc:docMk/>
            <pc:sldMk cId="3431789934" sldId="357"/>
            <ac:picMk id="2" creationId="{F200104A-9BB4-47DC-BDA5-C5F5CF6360F5}"/>
          </ac:picMkLst>
        </pc:picChg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3770713755" sldId="357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3315796644" sldId="358"/>
        </pc:sldMkLst>
      </pc:sldChg>
      <pc:sldChg chg="add del">
        <pc:chgData name="Park SangHyun" userId="236915686b78f6c1" providerId="LiveId" clId="{F6308A83-4CD5-4F61-95CC-0C0171D10846}" dt="2020-08-26T20:26:13.278" v="895"/>
        <pc:sldMkLst>
          <pc:docMk/>
          <pc:sldMk cId="3939193841" sldId="358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612171450" sldId="359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2942570280" sldId="360"/>
        </pc:sldMkLst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165A12D1-F92E-46F2-9BE2-6BAC1D98494A}"/>
    <pc:docChg chg="undo redo custSel addSld delSld modSld sldOrd">
      <pc:chgData name="Park SangHyun" userId="236915686b78f6c1" providerId="LiveId" clId="{165A12D1-F92E-46F2-9BE2-6BAC1D98494A}" dt="2020-08-19T08:34:49.064" v="6871" actId="20577"/>
      <pc:docMkLst>
        <pc:docMk/>
      </pc:docMkLst>
      <pc:sldChg chg="modSp mod">
        <pc:chgData name="Park SangHyun" userId="236915686b78f6c1" providerId="LiveId" clId="{165A12D1-F92E-46F2-9BE2-6BAC1D98494A}" dt="2020-08-19T04:42:14.075" v="24"/>
        <pc:sldMkLst>
          <pc:docMk/>
          <pc:sldMk cId="3559057730" sldId="256"/>
        </pc:sldMkLst>
        <pc:spChg chg="mod">
          <ac:chgData name="Park SangHyun" userId="236915686b78f6c1" providerId="LiveId" clId="{165A12D1-F92E-46F2-9BE2-6BAC1D98494A}" dt="2020-08-19T04:42:14.075" v="24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65A12D1-F92E-46F2-9BE2-6BAC1D98494A}" dt="2020-08-19T05:23:14.635" v="2092"/>
        <pc:sldMkLst>
          <pc:docMk/>
          <pc:sldMk cId="3581427445" sldId="303"/>
        </pc:sldMkLst>
        <pc:spChg chg="mod">
          <ac:chgData name="Park SangHyun" userId="236915686b78f6c1" providerId="LiveId" clId="{165A12D1-F92E-46F2-9BE2-6BAC1D98494A}" dt="2020-08-19T05:23:14.635" v="2092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65A12D1-F92E-46F2-9BE2-6BAC1D98494A}" dt="2020-08-19T04:58:34.313" v="701" actId="20577"/>
        <pc:sldMkLst>
          <pc:docMk/>
          <pc:sldMk cId="2899361408" sldId="323"/>
        </pc:sldMkLst>
        <pc:spChg chg="del">
          <ac:chgData name="Park SangHyun" userId="236915686b78f6c1" providerId="LiveId" clId="{165A12D1-F92E-46F2-9BE2-6BAC1D98494A}" dt="2020-08-19T04:56:02.753" v="627" actId="478"/>
          <ac:spMkLst>
            <pc:docMk/>
            <pc:sldMk cId="2899361408" sldId="323"/>
            <ac:spMk id="3" creationId="{CC3BC0AC-744B-46D6-82C0-C21DD323E695}"/>
          </ac:spMkLst>
        </pc:spChg>
        <pc:spChg chg="ord">
          <ac:chgData name="Park SangHyun" userId="236915686b78f6c1" providerId="LiveId" clId="{165A12D1-F92E-46F2-9BE2-6BAC1D98494A}" dt="2020-08-19T04:57:29.398" v="666" actId="167"/>
          <ac:spMkLst>
            <pc:docMk/>
            <pc:sldMk cId="2899361408" sldId="323"/>
            <ac:spMk id="4" creationId="{5E7135FA-04FD-4AC3-B199-2250C17121C1}"/>
          </ac:spMkLst>
        </pc:spChg>
        <pc:spChg chg="mod">
          <ac:chgData name="Park SangHyun" userId="236915686b78f6c1" providerId="LiveId" clId="{165A12D1-F92E-46F2-9BE2-6BAC1D98494A}" dt="2020-08-19T04:58:34.313" v="701" actId="20577"/>
          <ac:spMkLst>
            <pc:docMk/>
            <pc:sldMk cId="2899361408" sldId="323"/>
            <ac:spMk id="6" creationId="{4D78B6F0-7D80-4D66-A24E-64B032C561B3}"/>
          </ac:spMkLst>
        </pc:spChg>
        <pc:spChg chg="add del">
          <ac:chgData name="Park SangHyun" userId="236915686b78f6c1" providerId="LiveId" clId="{165A12D1-F92E-46F2-9BE2-6BAC1D98494A}" dt="2020-08-19T04:58:12.648" v="689" actId="478"/>
          <ac:spMkLst>
            <pc:docMk/>
            <pc:sldMk cId="2899361408" sldId="323"/>
            <ac:spMk id="7" creationId="{347F1A3D-1214-4525-88F8-199D539BCAEB}"/>
          </ac:spMkLst>
        </pc:spChg>
        <pc:spChg chg="del">
          <ac:chgData name="Park SangHyun" userId="236915686b78f6c1" providerId="LiveId" clId="{165A12D1-F92E-46F2-9BE2-6BAC1D98494A}" dt="2020-08-19T04:56:02.753" v="627" actId="478"/>
          <ac:spMkLst>
            <pc:docMk/>
            <pc:sldMk cId="2899361408" sldId="323"/>
            <ac:spMk id="8" creationId="{E5AE6935-0D60-4B8B-B3E6-6D9D47993761}"/>
          </ac:spMkLst>
        </pc:spChg>
        <pc:picChg chg="add mod ord">
          <ac:chgData name="Park SangHyun" userId="236915686b78f6c1" providerId="LiveId" clId="{165A12D1-F92E-46F2-9BE2-6BAC1D98494A}" dt="2020-08-19T04:58:17.888" v="690" actId="1076"/>
          <ac:picMkLst>
            <pc:docMk/>
            <pc:sldMk cId="2899361408" sldId="323"/>
            <ac:picMk id="2" creationId="{4A04860F-5B5D-4289-AC8C-EAE7F1466CB1}"/>
          </ac:picMkLst>
        </pc:picChg>
      </pc:sldChg>
      <pc:sldChg chg="del">
        <pc:chgData name="Park SangHyun" userId="236915686b78f6c1" providerId="LiveId" clId="{165A12D1-F92E-46F2-9BE2-6BAC1D98494A}" dt="2020-08-19T04:48:46.559" v="403" actId="47"/>
        <pc:sldMkLst>
          <pc:docMk/>
          <pc:sldMk cId="2414573967" sldId="341"/>
        </pc:sldMkLst>
      </pc:sldChg>
      <pc:sldChg chg="modSp del mod">
        <pc:chgData name="Park SangHyun" userId="236915686b78f6c1" providerId="LiveId" clId="{165A12D1-F92E-46F2-9BE2-6BAC1D98494A}" dt="2020-08-19T05:02:33.529" v="964" actId="47"/>
        <pc:sldMkLst>
          <pc:docMk/>
          <pc:sldMk cId="257118070" sldId="342"/>
        </pc:sldMkLst>
        <pc:spChg chg="mod">
          <ac:chgData name="Park SangHyun" userId="236915686b78f6c1" providerId="LiveId" clId="{165A12D1-F92E-46F2-9BE2-6BAC1D98494A}" dt="2020-08-19T05:02:23.825" v="963" actId="1076"/>
          <ac:spMkLst>
            <pc:docMk/>
            <pc:sldMk cId="257118070" sldId="342"/>
            <ac:spMk id="6" creationId="{4D78B6F0-7D80-4D66-A24E-64B032C561B3}"/>
          </ac:spMkLst>
        </pc:spChg>
        <pc:graphicFrameChg chg="mod modGraphic">
          <ac:chgData name="Park SangHyun" userId="236915686b78f6c1" providerId="LiveId" clId="{165A12D1-F92E-46F2-9BE2-6BAC1D98494A}" dt="2020-08-19T05:02:15.683" v="961" actId="2164"/>
          <ac:graphicFrameMkLst>
            <pc:docMk/>
            <pc:sldMk cId="257118070" sldId="342"/>
            <ac:graphicFrameMk id="2" creationId="{CE70BD8F-D3F7-40A8-9C58-3C14343FD44B}"/>
          </ac:graphicFrameMkLst>
        </pc:graphicFrameChg>
      </pc:sldChg>
      <pc:sldChg chg="del">
        <pc:chgData name="Park SangHyun" userId="236915686b78f6c1" providerId="LiveId" clId="{165A12D1-F92E-46F2-9BE2-6BAC1D98494A}" dt="2020-08-19T04:49:38.101" v="549" actId="47"/>
        <pc:sldMkLst>
          <pc:docMk/>
          <pc:sldMk cId="3771114252" sldId="343"/>
        </pc:sldMkLst>
      </pc:sldChg>
      <pc:sldChg chg="addSp delSp modSp mod">
        <pc:chgData name="Park SangHyun" userId="236915686b78f6c1" providerId="LiveId" clId="{165A12D1-F92E-46F2-9BE2-6BAC1D98494A}" dt="2020-08-19T05:17:35.768" v="1692" actId="207"/>
        <pc:sldMkLst>
          <pc:docMk/>
          <pc:sldMk cId="2810366220" sldId="346"/>
        </pc:sldMkLst>
        <pc:spChg chg="del mod">
          <ac:chgData name="Park SangHyun" userId="236915686b78f6c1" providerId="LiveId" clId="{165A12D1-F92E-46F2-9BE2-6BAC1D98494A}" dt="2020-08-19T05:02:57.128" v="977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165A12D1-F92E-46F2-9BE2-6BAC1D98494A}" dt="2020-08-19T05:17:31.228" v="1691" actId="207"/>
          <ac:spMkLst>
            <pc:docMk/>
            <pc:sldMk cId="2810366220" sldId="346"/>
            <ac:spMk id="3" creationId="{28150887-8E92-4A82-9844-CA4DF433A891}"/>
          </ac:spMkLst>
        </pc:spChg>
        <pc:spChg chg="mod">
          <ac:chgData name="Park SangHyun" userId="236915686b78f6c1" providerId="LiveId" clId="{165A12D1-F92E-46F2-9BE2-6BAC1D98494A}" dt="2020-08-19T05:09:23.032" v="1611"/>
          <ac:spMkLst>
            <pc:docMk/>
            <pc:sldMk cId="2810366220" sldId="346"/>
            <ac:spMk id="6" creationId="{4D78B6F0-7D80-4D66-A24E-64B032C561B3}"/>
          </ac:spMkLst>
        </pc:spChg>
        <pc:spChg chg="add del mod">
          <ac:chgData name="Park SangHyun" userId="236915686b78f6c1" providerId="LiveId" clId="{165A12D1-F92E-46F2-9BE2-6BAC1D98494A}" dt="2020-08-19T05:09:57.102" v="1636" actId="478"/>
          <ac:spMkLst>
            <pc:docMk/>
            <pc:sldMk cId="2810366220" sldId="346"/>
            <ac:spMk id="8" creationId="{55807542-1DD6-4469-B390-A883062C3650}"/>
          </ac:spMkLst>
        </pc:spChg>
        <pc:spChg chg="add mod">
          <ac:chgData name="Park SangHyun" userId="236915686b78f6c1" providerId="LiveId" clId="{165A12D1-F92E-46F2-9BE2-6BAC1D98494A}" dt="2020-08-19T05:17:31.228" v="1691" actId="207"/>
          <ac:spMkLst>
            <pc:docMk/>
            <pc:sldMk cId="2810366220" sldId="346"/>
            <ac:spMk id="10" creationId="{656E4175-A054-4E44-AC9A-AFE20423C85E}"/>
          </ac:spMkLst>
        </pc:spChg>
        <pc:spChg chg="add mod">
          <ac:chgData name="Park SangHyun" userId="236915686b78f6c1" providerId="LiveId" clId="{165A12D1-F92E-46F2-9BE2-6BAC1D98494A}" dt="2020-08-19T05:17:25.957" v="1690" actId="207"/>
          <ac:spMkLst>
            <pc:docMk/>
            <pc:sldMk cId="2810366220" sldId="346"/>
            <ac:spMk id="14" creationId="{158346B4-5155-47C1-837E-46909EBFEA30}"/>
          </ac:spMkLst>
        </pc:spChg>
        <pc:spChg chg="add mod">
          <ac:chgData name="Park SangHyun" userId="236915686b78f6c1" providerId="LiveId" clId="{165A12D1-F92E-46F2-9BE2-6BAC1D98494A}" dt="2020-08-19T05:17:35.768" v="1692" actId="207"/>
          <ac:spMkLst>
            <pc:docMk/>
            <pc:sldMk cId="2810366220" sldId="346"/>
            <ac:spMk id="16" creationId="{3E6973C8-B4E0-44E2-BA02-51C4AED93C2B}"/>
          </ac:spMkLst>
        </pc:spChg>
        <pc:spChg chg="add mod">
          <ac:chgData name="Park SangHyun" userId="236915686b78f6c1" providerId="LiveId" clId="{165A12D1-F92E-46F2-9BE2-6BAC1D98494A}" dt="2020-08-19T05:17:35.768" v="1692" actId="207"/>
          <ac:spMkLst>
            <pc:docMk/>
            <pc:sldMk cId="2810366220" sldId="346"/>
            <ac:spMk id="18" creationId="{F3261803-9A07-4937-8297-DB68E7DAC4F5}"/>
          </ac:spMkLst>
        </pc:spChg>
        <pc:spChg chg="add mod ord">
          <ac:chgData name="Park SangHyun" userId="236915686b78f6c1" providerId="LiveId" clId="{165A12D1-F92E-46F2-9BE2-6BAC1D98494A}" dt="2020-08-19T05:17:25.957" v="1690" actId="207"/>
          <ac:spMkLst>
            <pc:docMk/>
            <pc:sldMk cId="2810366220" sldId="346"/>
            <ac:spMk id="24" creationId="{D19063E1-4D1D-4DB2-9F53-8B475025FB3E}"/>
          </ac:spMkLst>
        </pc:spChg>
        <pc:graphicFrameChg chg="add del">
          <ac:chgData name="Park SangHyun" userId="236915686b78f6c1" providerId="LiveId" clId="{165A12D1-F92E-46F2-9BE2-6BAC1D98494A}" dt="2020-08-19T05:04:24.546" v="1100" actId="22"/>
          <ac:graphicFrameMkLst>
            <pc:docMk/>
            <pc:sldMk cId="2810366220" sldId="346"/>
            <ac:graphicFrameMk id="20" creationId="{716AE113-D401-4BC0-9160-2B856185D53A}"/>
          </ac:graphicFrameMkLst>
        </pc:graphicFrameChg>
        <pc:picChg chg="del">
          <ac:chgData name="Park SangHyun" userId="236915686b78f6c1" providerId="LiveId" clId="{165A12D1-F92E-46F2-9BE2-6BAC1D98494A}" dt="2020-08-19T05:02:59.487" v="978" actId="478"/>
          <ac:picMkLst>
            <pc:docMk/>
            <pc:sldMk cId="2810366220" sldId="346"/>
            <ac:picMk id="12" creationId="{2E24E8F8-75D0-4E41-B165-F939E3EBA9C5}"/>
          </ac:picMkLst>
        </pc:picChg>
        <pc:picChg chg="add del mod">
          <ac:chgData name="Park SangHyun" userId="236915686b78f6c1" providerId="LiveId" clId="{165A12D1-F92E-46F2-9BE2-6BAC1D98494A}" dt="2020-08-19T05:11:04.935" v="1655" actId="478"/>
          <ac:picMkLst>
            <pc:docMk/>
            <pc:sldMk cId="2810366220" sldId="346"/>
            <ac:picMk id="21" creationId="{2545D907-AC35-4036-86A1-B5893AACF5D7}"/>
          </ac:picMkLst>
        </pc:picChg>
        <pc:picChg chg="add del mod">
          <ac:chgData name="Park SangHyun" userId="236915686b78f6c1" providerId="LiveId" clId="{165A12D1-F92E-46F2-9BE2-6BAC1D98494A}" dt="2020-08-19T05:11:04.935" v="1655" actId="478"/>
          <ac:picMkLst>
            <pc:docMk/>
            <pc:sldMk cId="2810366220" sldId="346"/>
            <ac:picMk id="22" creationId="{F983DEA9-6EA1-4736-A834-522EB64AD211}"/>
          </ac:picMkLst>
        </pc:picChg>
        <pc:picChg chg="add del mod">
          <ac:chgData name="Park SangHyun" userId="236915686b78f6c1" providerId="LiveId" clId="{165A12D1-F92E-46F2-9BE2-6BAC1D98494A}" dt="2020-08-19T05:11:07.228" v="1656" actId="478"/>
          <ac:picMkLst>
            <pc:docMk/>
            <pc:sldMk cId="2810366220" sldId="346"/>
            <ac:picMk id="23" creationId="{8E28D45E-F6A9-43E0-9940-0BB80EDD97E0}"/>
          </ac:picMkLst>
        </pc:picChg>
        <pc:picChg chg="add del mod">
          <ac:chgData name="Park SangHyun" userId="236915686b78f6c1" providerId="LiveId" clId="{165A12D1-F92E-46F2-9BE2-6BAC1D98494A}" dt="2020-08-19T05:10:44.357" v="1648" actId="478"/>
          <ac:picMkLst>
            <pc:docMk/>
            <pc:sldMk cId="2810366220" sldId="346"/>
            <ac:picMk id="25" creationId="{316747B1-C9CE-48EE-9FA4-8B93F7E68F02}"/>
          </ac:picMkLst>
        </pc:picChg>
        <pc:picChg chg="add mod">
          <ac:chgData name="Park SangHyun" userId="236915686b78f6c1" providerId="LiveId" clId="{165A12D1-F92E-46F2-9BE2-6BAC1D98494A}" dt="2020-08-19T05:13:05.558" v="1661" actId="1076"/>
          <ac:picMkLst>
            <pc:docMk/>
            <pc:sldMk cId="2810366220" sldId="346"/>
            <ac:picMk id="26" creationId="{B847E117-3121-43A6-BE20-7E82C5742B41}"/>
          </ac:picMkLst>
        </pc:picChg>
        <pc:picChg chg="add mod">
          <ac:chgData name="Park SangHyun" userId="236915686b78f6c1" providerId="LiveId" clId="{165A12D1-F92E-46F2-9BE2-6BAC1D98494A}" dt="2020-08-19T05:17:00.403" v="1681" actId="1035"/>
          <ac:picMkLst>
            <pc:docMk/>
            <pc:sldMk cId="2810366220" sldId="346"/>
            <ac:picMk id="27" creationId="{965E89B0-C4DF-4653-A01F-FA3F9350ADEA}"/>
          </ac:picMkLst>
        </pc:picChg>
      </pc:sldChg>
      <pc:sldChg chg="del">
        <pc:chgData name="Park SangHyun" userId="236915686b78f6c1" providerId="LiveId" clId="{165A12D1-F92E-46F2-9BE2-6BAC1D98494A}" dt="2020-08-19T04:48:43.356" v="402" actId="47"/>
        <pc:sldMkLst>
          <pc:docMk/>
          <pc:sldMk cId="262695050" sldId="347"/>
        </pc:sldMkLst>
      </pc:sldChg>
      <pc:sldChg chg="addSp delSp modSp mod">
        <pc:chgData name="Park SangHyun" userId="236915686b78f6c1" providerId="LiveId" clId="{165A12D1-F92E-46F2-9BE2-6BAC1D98494A}" dt="2020-08-19T05:24:40.224" v="2271" actId="1076"/>
        <pc:sldMkLst>
          <pc:docMk/>
          <pc:sldMk cId="2185305639" sldId="348"/>
        </pc:sldMkLst>
        <pc:spChg chg="del">
          <ac:chgData name="Park SangHyun" userId="236915686b78f6c1" providerId="LiveId" clId="{165A12D1-F92E-46F2-9BE2-6BAC1D98494A}" dt="2020-08-19T05:19:07.861" v="1833" actId="478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165A12D1-F92E-46F2-9BE2-6BAC1D98494A}" dt="2020-08-19T05:21:59.362" v="2051" actId="1036"/>
          <ac:spMkLst>
            <pc:docMk/>
            <pc:sldMk cId="2185305639" sldId="348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5:22:14.929" v="2058" actId="13926"/>
          <ac:spMkLst>
            <pc:docMk/>
            <pc:sldMk cId="2185305639" sldId="348"/>
            <ac:spMk id="8" creationId="{64CE3F31-2090-4EE2-BDB6-5A87C2E18940}"/>
          </ac:spMkLst>
        </pc:spChg>
        <pc:spChg chg="del mod">
          <ac:chgData name="Park SangHyun" userId="236915686b78f6c1" providerId="LiveId" clId="{165A12D1-F92E-46F2-9BE2-6BAC1D98494A}" dt="2020-08-19T05:19:07.861" v="1833" actId="478"/>
          <ac:spMkLst>
            <pc:docMk/>
            <pc:sldMk cId="2185305639" sldId="348"/>
            <ac:spMk id="9" creationId="{EF669F37-09EC-4E23-9C76-CFC532B70FE9}"/>
          </ac:spMkLst>
        </pc:spChg>
        <pc:picChg chg="add mod">
          <ac:chgData name="Park SangHyun" userId="236915686b78f6c1" providerId="LiveId" clId="{165A12D1-F92E-46F2-9BE2-6BAC1D98494A}" dt="2020-08-19T05:24:40.224" v="2271" actId="1076"/>
          <ac:picMkLst>
            <pc:docMk/>
            <pc:sldMk cId="2185305639" sldId="348"/>
            <ac:picMk id="7" creationId="{443D998A-59A2-4DF2-8418-588A77B79B22}"/>
          </ac:picMkLst>
        </pc:picChg>
      </pc:sldChg>
      <pc:sldChg chg="addSp delSp modSp mod ord">
        <pc:chgData name="Park SangHyun" userId="236915686b78f6c1" providerId="LiveId" clId="{165A12D1-F92E-46F2-9BE2-6BAC1D98494A}" dt="2020-08-19T05:54:12.629" v="3209" actId="13926"/>
        <pc:sldMkLst>
          <pc:docMk/>
          <pc:sldMk cId="1356798874" sldId="349"/>
        </pc:sldMkLst>
        <pc:spChg chg="add mod">
          <ac:chgData name="Park SangHyun" userId="236915686b78f6c1" providerId="LiveId" clId="{165A12D1-F92E-46F2-9BE2-6BAC1D98494A}" dt="2020-08-19T05:54:12.629" v="3209" actId="13926"/>
          <ac:spMkLst>
            <pc:docMk/>
            <pc:sldMk cId="1356798874" sldId="349"/>
            <ac:spMk id="2" creationId="{27BA8A02-F821-4008-B2C8-4E313908998D}"/>
          </ac:spMkLst>
        </pc:spChg>
        <pc:spChg chg="add del">
          <ac:chgData name="Park SangHyun" userId="236915686b78f6c1" providerId="LiveId" clId="{165A12D1-F92E-46F2-9BE2-6BAC1D98494A}" dt="2020-08-19T05:25:59.239" v="2274" actId="22"/>
          <ac:spMkLst>
            <pc:docMk/>
            <pc:sldMk cId="1356798874" sldId="349"/>
            <ac:spMk id="3" creationId="{6DB5F42F-C402-4136-9D41-8E9D0E671E9A}"/>
          </ac:spMkLst>
        </pc:spChg>
        <pc:spChg chg="mod">
          <ac:chgData name="Park SangHyun" userId="236915686b78f6c1" providerId="LiveId" clId="{165A12D1-F92E-46F2-9BE2-6BAC1D98494A}" dt="2020-08-19T05:51:00.093" v="2910"/>
          <ac:spMkLst>
            <pc:docMk/>
            <pc:sldMk cId="1356798874" sldId="349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5:27:14.443" v="2357" actId="14861"/>
          <ac:spMkLst>
            <pc:docMk/>
            <pc:sldMk cId="1356798874" sldId="349"/>
            <ac:spMk id="9" creationId="{AEF5C736-F1C8-49E5-8AF7-F234B932AB8F}"/>
          </ac:spMkLst>
        </pc:spChg>
        <pc:picChg chg="add mod">
          <ac:chgData name="Park SangHyun" userId="236915686b78f6c1" providerId="LiveId" clId="{165A12D1-F92E-46F2-9BE2-6BAC1D98494A}" dt="2020-08-19T05:27:58.030" v="2366" actId="14100"/>
          <ac:picMkLst>
            <pc:docMk/>
            <pc:sldMk cId="1356798874" sldId="349"/>
            <ac:picMk id="10" creationId="{FA1E2F5F-DADB-4E84-BDA1-51B44A4EB2A8}"/>
          </ac:picMkLst>
        </pc:picChg>
      </pc:sldChg>
      <pc:sldChg chg="addSp delSp modSp mod">
        <pc:chgData name="Park SangHyun" userId="236915686b78f6c1" providerId="LiveId" clId="{165A12D1-F92E-46F2-9BE2-6BAC1D98494A}" dt="2020-08-19T07:28:40.914" v="4578" actId="1036"/>
        <pc:sldMkLst>
          <pc:docMk/>
          <pc:sldMk cId="778376995" sldId="350"/>
        </pc:sldMkLst>
        <pc:spChg chg="del">
          <ac:chgData name="Park SangHyun" userId="236915686b78f6c1" providerId="LiveId" clId="{165A12D1-F92E-46F2-9BE2-6BAC1D98494A}" dt="2020-08-19T07:04:42.013" v="3575" actId="478"/>
          <ac:spMkLst>
            <pc:docMk/>
            <pc:sldMk cId="778376995" sldId="350"/>
            <ac:spMk id="2" creationId="{066F9E06-940B-4889-A020-C659AEA964C6}"/>
          </ac:spMkLst>
        </pc:spChg>
        <pc:spChg chg="add del">
          <ac:chgData name="Park SangHyun" userId="236915686b78f6c1" providerId="LiveId" clId="{165A12D1-F92E-46F2-9BE2-6BAC1D98494A}" dt="2020-08-19T07:04:54.878" v="3579" actId="478"/>
          <ac:spMkLst>
            <pc:docMk/>
            <pc:sldMk cId="778376995" sldId="350"/>
            <ac:spMk id="3" creationId="{F642DCD4-72A7-42CE-BE95-9250ADE61A85}"/>
          </ac:spMkLst>
        </pc:spChg>
        <pc:spChg chg="mod">
          <ac:chgData name="Park SangHyun" userId="236915686b78f6c1" providerId="LiveId" clId="{165A12D1-F92E-46F2-9BE2-6BAC1D98494A}" dt="2020-08-19T07:28:28.146" v="4565" actId="108"/>
          <ac:spMkLst>
            <pc:docMk/>
            <pc:sldMk cId="778376995" sldId="350"/>
            <ac:spMk id="6" creationId="{4D78B6F0-7D80-4D66-A24E-64B032C561B3}"/>
          </ac:spMkLst>
        </pc:spChg>
        <pc:spChg chg="add del mod">
          <ac:chgData name="Park SangHyun" userId="236915686b78f6c1" providerId="LiveId" clId="{165A12D1-F92E-46F2-9BE2-6BAC1D98494A}" dt="2020-08-19T07:15:22.090" v="3952" actId="478"/>
          <ac:spMkLst>
            <pc:docMk/>
            <pc:sldMk cId="778376995" sldId="350"/>
            <ac:spMk id="9" creationId="{360E1A1D-D70F-47A3-9883-BE1729E34962}"/>
          </ac:spMkLst>
        </pc:spChg>
        <pc:spChg chg="add del mod">
          <ac:chgData name="Park SangHyun" userId="236915686b78f6c1" providerId="LiveId" clId="{165A12D1-F92E-46F2-9BE2-6BAC1D98494A}" dt="2020-08-19T07:22:05.602" v="3988" actId="478"/>
          <ac:spMkLst>
            <pc:docMk/>
            <pc:sldMk cId="778376995" sldId="350"/>
            <ac:spMk id="10" creationId="{CBECB7EF-191A-4841-9DBA-391D9CB131CB}"/>
          </ac:spMkLst>
        </pc:spChg>
        <pc:graphicFrameChg chg="add mod modGraphic">
          <ac:chgData name="Park SangHyun" userId="236915686b78f6c1" providerId="LiveId" clId="{165A12D1-F92E-46F2-9BE2-6BAC1D98494A}" dt="2020-08-19T07:28:40.914" v="4578" actId="1036"/>
          <ac:graphicFrameMkLst>
            <pc:docMk/>
            <pc:sldMk cId="778376995" sldId="350"/>
            <ac:graphicFrameMk id="11" creationId="{52452BE2-9F57-48A6-A5BB-AC87B10539E8}"/>
          </ac:graphicFrameMkLst>
        </pc:graphicFrameChg>
      </pc:sldChg>
      <pc:sldChg chg="addSp delSp modSp add del mod modNotesTx">
        <pc:chgData name="Park SangHyun" userId="236915686b78f6c1" providerId="LiveId" clId="{165A12D1-F92E-46F2-9BE2-6BAC1D98494A}" dt="2020-08-19T07:48:38.770" v="5231" actId="14100"/>
        <pc:sldMkLst>
          <pc:docMk/>
          <pc:sldMk cId="514930936" sldId="351"/>
        </pc:sldMkLst>
        <pc:spChg chg="del mod">
          <ac:chgData name="Park SangHyun" userId="236915686b78f6c1" providerId="LiveId" clId="{165A12D1-F92E-46F2-9BE2-6BAC1D98494A}" dt="2020-08-19T07:43:41.782" v="5111" actId="478"/>
          <ac:spMkLst>
            <pc:docMk/>
            <pc:sldMk cId="514930936" sldId="351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7:44:18.254" v="5156" actId="1035"/>
          <ac:spMkLst>
            <pc:docMk/>
            <pc:sldMk cId="514930936" sldId="351"/>
            <ac:spMk id="6" creationId="{4D78B6F0-7D80-4D66-A24E-64B032C561B3}"/>
          </ac:spMkLst>
        </pc:spChg>
        <pc:spChg chg="del mod">
          <ac:chgData name="Park SangHyun" userId="236915686b78f6c1" providerId="LiveId" clId="{165A12D1-F92E-46F2-9BE2-6BAC1D98494A}" dt="2020-08-19T07:43:43.645" v="5112" actId="478"/>
          <ac:spMkLst>
            <pc:docMk/>
            <pc:sldMk cId="514930936" sldId="351"/>
            <ac:spMk id="11" creationId="{C4A4B64A-917E-4087-BF95-CAEFF61B83BC}"/>
          </ac:spMkLst>
        </pc:spChg>
        <pc:spChg chg="add del">
          <ac:chgData name="Park SangHyun" userId="236915686b78f6c1" providerId="LiveId" clId="{165A12D1-F92E-46F2-9BE2-6BAC1D98494A}" dt="2020-08-19T07:43:23.062" v="5077" actId="22"/>
          <ac:spMkLst>
            <pc:docMk/>
            <pc:sldMk cId="514930936" sldId="351"/>
            <ac:spMk id="13" creationId="{B5B8D545-1BEE-40A5-94D6-622422118736}"/>
          </ac:spMkLst>
        </pc:spChg>
        <pc:graphicFrameChg chg="add mod modGraphic">
          <ac:chgData name="Park SangHyun" userId="236915686b78f6c1" providerId="LiveId" clId="{165A12D1-F92E-46F2-9BE2-6BAC1D98494A}" dt="2020-08-19T07:48:38.770" v="5231" actId="14100"/>
          <ac:graphicFrameMkLst>
            <pc:docMk/>
            <pc:sldMk cId="514930936" sldId="351"/>
            <ac:graphicFrameMk id="3" creationId="{581D49C0-4502-4BD4-BA8A-F084AAE229D3}"/>
          </ac:graphicFrameMkLst>
        </pc:graphicFrameChg>
        <pc:picChg chg="del">
          <ac:chgData name="Park SangHyun" userId="236915686b78f6c1" providerId="LiveId" clId="{165A12D1-F92E-46F2-9BE2-6BAC1D98494A}" dt="2020-08-19T07:09:18.324" v="3673" actId="478"/>
          <ac:picMkLst>
            <pc:docMk/>
            <pc:sldMk cId="514930936" sldId="351"/>
            <ac:picMk id="10" creationId="{3361782B-529A-40D9-8489-E8A3C03933B5}"/>
          </ac:picMkLst>
        </pc:picChg>
        <pc:picChg chg="del">
          <ac:chgData name="Park SangHyun" userId="236915686b78f6c1" providerId="LiveId" clId="{165A12D1-F92E-46F2-9BE2-6BAC1D98494A}" dt="2020-08-19T07:09:18.324" v="3673" actId="478"/>
          <ac:picMkLst>
            <pc:docMk/>
            <pc:sldMk cId="514930936" sldId="351"/>
            <ac:picMk id="12" creationId="{CB20D7F2-ACF2-4213-BF7A-B2C2A90C14E8}"/>
          </ac:picMkLst>
        </pc:picChg>
      </pc:sldChg>
      <pc:sldChg chg="delSp modSp mod">
        <pc:chgData name="Park SangHyun" userId="236915686b78f6c1" providerId="LiveId" clId="{165A12D1-F92E-46F2-9BE2-6BAC1D98494A}" dt="2020-08-19T08:29:33.468" v="6658" actId="13926"/>
        <pc:sldMkLst>
          <pc:docMk/>
          <pc:sldMk cId="2449061143" sldId="352"/>
        </pc:sldMkLst>
        <pc:spChg chg="mod">
          <ac:chgData name="Park SangHyun" userId="236915686b78f6c1" providerId="LiveId" clId="{165A12D1-F92E-46F2-9BE2-6BAC1D98494A}" dt="2020-08-19T08:29:16.782" v="6655" actId="14100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29:33.468" v="6658" actId="13926"/>
          <ac:spMkLst>
            <pc:docMk/>
            <pc:sldMk cId="2449061143" sldId="352"/>
            <ac:spMk id="6" creationId="{4D78B6F0-7D80-4D66-A24E-64B032C561B3}"/>
          </ac:spMkLst>
        </pc:spChg>
        <pc:picChg chg="del">
          <ac:chgData name="Park SangHyun" userId="236915686b78f6c1" providerId="LiveId" clId="{165A12D1-F92E-46F2-9BE2-6BAC1D98494A}" dt="2020-08-19T08:21:38.683" v="6323" actId="478"/>
          <ac:picMkLst>
            <pc:docMk/>
            <pc:sldMk cId="2449061143" sldId="352"/>
            <ac:picMk id="3" creationId="{C24F85FC-9EFF-4690-80F0-B4E3A03A4061}"/>
          </ac:picMkLst>
        </pc:picChg>
      </pc:sldChg>
      <pc:sldChg chg="delSp modSp mod">
        <pc:chgData name="Park SangHyun" userId="236915686b78f6c1" providerId="LiveId" clId="{165A12D1-F92E-46F2-9BE2-6BAC1D98494A}" dt="2020-08-19T08:34:45.800" v="6865" actId="20577"/>
        <pc:sldMkLst>
          <pc:docMk/>
          <pc:sldMk cId="3242657309" sldId="353"/>
        </pc:sldMkLst>
        <pc:spChg chg="del mod">
          <ac:chgData name="Park SangHyun" userId="236915686b78f6c1" providerId="LiveId" clId="{165A12D1-F92E-46F2-9BE2-6BAC1D98494A}" dt="2020-08-19T08:30:00.114" v="6662" actId="478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34:45.800" v="6865" actId="20577"/>
          <ac:spMkLst>
            <pc:docMk/>
            <pc:sldMk cId="3242657309" sldId="353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165A12D1-F92E-46F2-9BE2-6BAC1D98494A}" dt="2020-08-19T05:41:40.558" v="2641" actId="6549"/>
        <pc:sldMkLst>
          <pc:docMk/>
          <pc:sldMk cId="481305065" sldId="354"/>
        </pc:sldMkLst>
        <pc:spChg chg="del">
          <ac:chgData name="Park SangHyun" userId="236915686b78f6c1" providerId="LiveId" clId="{165A12D1-F92E-46F2-9BE2-6BAC1D98494A}" dt="2020-08-19T05:38:36.439" v="2368" actId="478"/>
          <ac:spMkLst>
            <pc:docMk/>
            <pc:sldMk cId="481305065" sldId="354"/>
            <ac:spMk id="3" creationId="{825B1DAE-C2AE-4C7A-A934-5A7AF4BDEA52}"/>
          </ac:spMkLst>
        </pc:spChg>
        <pc:spChg chg="mod">
          <ac:chgData name="Park SangHyun" userId="236915686b78f6c1" providerId="LiveId" clId="{165A12D1-F92E-46F2-9BE2-6BAC1D98494A}" dt="2020-08-19T05:41:40.558" v="2641" actId="6549"/>
          <ac:spMkLst>
            <pc:docMk/>
            <pc:sldMk cId="481305065" sldId="354"/>
            <ac:spMk id="6" creationId="{4D78B6F0-7D80-4D66-A24E-64B032C561B3}"/>
          </ac:spMkLst>
        </pc:spChg>
        <pc:spChg chg="add del">
          <ac:chgData name="Park SangHyun" userId="236915686b78f6c1" providerId="LiveId" clId="{165A12D1-F92E-46F2-9BE2-6BAC1D98494A}" dt="2020-08-19T05:38:58.311" v="2375" actId="478"/>
          <ac:spMkLst>
            <pc:docMk/>
            <pc:sldMk cId="481305065" sldId="354"/>
            <ac:spMk id="7" creationId="{A1A76032-75C0-44DF-8815-098375E57159}"/>
          </ac:spMkLst>
        </pc:spChg>
        <pc:spChg chg="del">
          <ac:chgData name="Park SangHyun" userId="236915686b78f6c1" providerId="LiveId" clId="{165A12D1-F92E-46F2-9BE2-6BAC1D98494A}" dt="2020-08-19T05:38:36.439" v="2368" actId="478"/>
          <ac:spMkLst>
            <pc:docMk/>
            <pc:sldMk cId="481305065" sldId="354"/>
            <ac:spMk id="9" creationId="{EF669F37-09EC-4E23-9C76-CFC532B70FE9}"/>
          </ac:spMkLst>
        </pc:spChg>
        <pc:picChg chg="add mod">
          <ac:chgData name="Park SangHyun" userId="236915686b78f6c1" providerId="LiveId" clId="{165A12D1-F92E-46F2-9BE2-6BAC1D98494A}" dt="2020-08-19T05:38:47.069" v="2372" actId="1076"/>
          <ac:picMkLst>
            <pc:docMk/>
            <pc:sldMk cId="481305065" sldId="354"/>
            <ac:picMk id="2" creationId="{430A2898-FB74-4BF3-84E4-1147639049AC}"/>
          </ac:picMkLst>
        </pc:picChg>
      </pc:sldChg>
      <pc:sldChg chg="del">
        <pc:chgData name="Park SangHyun" userId="236915686b78f6c1" providerId="LiveId" clId="{165A12D1-F92E-46F2-9BE2-6BAC1D98494A}" dt="2020-08-19T04:49:38.101" v="549" actId="47"/>
        <pc:sldMkLst>
          <pc:docMk/>
          <pc:sldMk cId="2405915346" sldId="354"/>
        </pc:sldMkLst>
      </pc:sldChg>
      <pc:sldChg chg="addSp delSp modSp add mod">
        <pc:chgData name="Park SangHyun" userId="236915686b78f6c1" providerId="LiveId" clId="{165A12D1-F92E-46F2-9BE2-6BAC1D98494A}" dt="2020-08-19T05:54:36.267" v="3269" actId="1036"/>
        <pc:sldMkLst>
          <pc:docMk/>
          <pc:sldMk cId="2069576496" sldId="355"/>
        </pc:sldMkLst>
        <pc:spChg chg="mod">
          <ac:chgData name="Park SangHyun" userId="236915686b78f6c1" providerId="LiveId" clId="{165A12D1-F92E-46F2-9BE2-6BAC1D98494A}" dt="2020-08-19T05:54:07.371" v="3206" actId="13926"/>
          <ac:spMkLst>
            <pc:docMk/>
            <pc:sldMk cId="2069576496" sldId="355"/>
            <ac:spMk id="2" creationId="{27BA8A02-F821-4008-B2C8-4E313908998D}"/>
          </ac:spMkLst>
        </pc:spChg>
        <pc:spChg chg="mod">
          <ac:chgData name="Park SangHyun" userId="236915686b78f6c1" providerId="LiveId" clId="{165A12D1-F92E-46F2-9BE2-6BAC1D98494A}" dt="2020-08-19T05:53:49.236" v="3200"/>
          <ac:spMkLst>
            <pc:docMk/>
            <pc:sldMk cId="2069576496" sldId="355"/>
            <ac:spMk id="6" creationId="{4D78B6F0-7D80-4D66-A24E-64B032C561B3}"/>
          </ac:spMkLst>
        </pc:spChg>
        <pc:spChg chg="mod">
          <ac:chgData name="Park SangHyun" userId="236915686b78f6c1" providerId="LiveId" clId="{165A12D1-F92E-46F2-9BE2-6BAC1D98494A}" dt="2020-08-19T05:54:36.267" v="3269" actId="1036"/>
          <ac:spMkLst>
            <pc:docMk/>
            <pc:sldMk cId="2069576496" sldId="355"/>
            <ac:spMk id="9" creationId="{AEF5C736-F1C8-49E5-8AF7-F234B932AB8F}"/>
          </ac:spMkLst>
        </pc:spChg>
        <pc:picChg chg="add del">
          <ac:chgData name="Park SangHyun" userId="236915686b78f6c1" providerId="LiveId" clId="{165A12D1-F92E-46F2-9BE2-6BAC1D98494A}" dt="2020-08-19T05:54:33.275" v="3247" actId="478"/>
          <ac:picMkLst>
            <pc:docMk/>
            <pc:sldMk cId="2069576496" sldId="355"/>
            <ac:picMk id="10" creationId="{FA1E2F5F-DADB-4E84-BDA1-51B44A4EB2A8}"/>
          </ac:picMkLst>
        </pc:picChg>
      </pc:sldChg>
      <pc:sldChg chg="addSp delSp modSp add mod">
        <pc:chgData name="Park SangHyun" userId="236915686b78f6c1" providerId="LiveId" clId="{165A12D1-F92E-46F2-9BE2-6BAC1D98494A}" dt="2020-08-19T08:17:16.307" v="6142" actId="1076"/>
        <pc:sldMkLst>
          <pc:docMk/>
          <pc:sldMk cId="2820998723" sldId="356"/>
        </pc:sldMkLst>
        <pc:spChg chg="del">
          <ac:chgData name="Park SangHyun" userId="236915686b78f6c1" providerId="LiveId" clId="{165A12D1-F92E-46F2-9BE2-6BAC1D98494A}" dt="2020-08-19T08:13:48.464" v="5907" actId="478"/>
          <ac:spMkLst>
            <pc:docMk/>
            <pc:sldMk cId="2820998723" sldId="356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16:44.254" v="6133" actId="20577"/>
          <ac:spMkLst>
            <pc:docMk/>
            <pc:sldMk cId="2820998723" sldId="356"/>
            <ac:spMk id="6" creationId="{4D78B6F0-7D80-4D66-A24E-64B032C561B3}"/>
          </ac:spMkLst>
        </pc:spChg>
        <pc:spChg chg="del">
          <ac:chgData name="Park SangHyun" userId="236915686b78f6c1" providerId="LiveId" clId="{165A12D1-F92E-46F2-9BE2-6BAC1D98494A}" dt="2020-08-19T08:13:45.710" v="5906" actId="478"/>
          <ac:spMkLst>
            <pc:docMk/>
            <pc:sldMk cId="2820998723" sldId="356"/>
            <ac:spMk id="11" creationId="{C4A4B64A-917E-4087-BF95-CAEFF61B83BC}"/>
          </ac:spMkLst>
        </pc:spChg>
        <pc:spChg chg="add mod">
          <ac:chgData name="Park SangHyun" userId="236915686b78f6c1" providerId="LiveId" clId="{165A12D1-F92E-46F2-9BE2-6BAC1D98494A}" dt="2020-08-19T08:16:49.787" v="6134" actId="1076"/>
          <ac:spMkLst>
            <pc:docMk/>
            <pc:sldMk cId="2820998723" sldId="356"/>
            <ac:spMk id="13" creationId="{F8FFF1BE-7248-4FCE-B541-8BCAFDB84DA0}"/>
          </ac:spMkLst>
        </pc:spChg>
        <pc:spChg chg="add mod">
          <ac:chgData name="Park SangHyun" userId="236915686b78f6c1" providerId="LiveId" clId="{165A12D1-F92E-46F2-9BE2-6BAC1D98494A}" dt="2020-08-19T08:17:16.307" v="6142" actId="1076"/>
          <ac:spMkLst>
            <pc:docMk/>
            <pc:sldMk cId="2820998723" sldId="356"/>
            <ac:spMk id="14" creationId="{B5E20CA2-7BC4-477B-B1F3-93E685C88C89}"/>
          </ac:spMkLst>
        </pc:spChg>
        <pc:picChg chg="del">
          <ac:chgData name="Park SangHyun" userId="236915686b78f6c1" providerId="LiveId" clId="{165A12D1-F92E-46F2-9BE2-6BAC1D98494A}" dt="2020-08-19T08:13:45.710" v="5906" actId="478"/>
          <ac:picMkLst>
            <pc:docMk/>
            <pc:sldMk cId="2820998723" sldId="356"/>
            <ac:picMk id="10" creationId="{3361782B-529A-40D9-8489-E8A3C03933B5}"/>
          </ac:picMkLst>
        </pc:picChg>
        <pc:picChg chg="del">
          <ac:chgData name="Park SangHyun" userId="236915686b78f6c1" providerId="LiveId" clId="{165A12D1-F92E-46F2-9BE2-6BAC1D98494A}" dt="2020-08-19T08:14:16.006" v="5912" actId="478"/>
          <ac:picMkLst>
            <pc:docMk/>
            <pc:sldMk cId="2820998723" sldId="356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165A12D1-F92E-46F2-9BE2-6BAC1D98494A}" dt="2020-08-19T07:41:33.442" v="4855" actId="13926"/>
        <pc:sldMkLst>
          <pc:docMk/>
          <pc:sldMk cId="3770713755" sldId="357"/>
        </pc:sldMkLst>
        <pc:spChg chg="add del mod">
          <ac:chgData name="Park SangHyun" userId="236915686b78f6c1" providerId="LiveId" clId="{165A12D1-F92E-46F2-9BE2-6BAC1D98494A}" dt="2020-08-19T07:41:33.442" v="4855" actId="13926"/>
          <ac:spMkLst>
            <pc:docMk/>
            <pc:sldMk cId="3770713755" sldId="357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165A12D1-F92E-46F2-9BE2-6BAC1D98494A}" dt="2020-08-19T07:52:26.753" v="5443" actId="1036"/>
        <pc:sldMkLst>
          <pc:docMk/>
          <pc:sldMk cId="3315796644" sldId="358"/>
        </pc:sldMkLst>
        <pc:spChg chg="mod">
          <ac:chgData name="Park SangHyun" userId="236915686b78f6c1" providerId="LiveId" clId="{165A12D1-F92E-46F2-9BE2-6BAC1D98494A}" dt="2020-08-19T07:52:23.647" v="5438"/>
          <ac:spMkLst>
            <pc:docMk/>
            <pc:sldMk cId="3315796644" sldId="358"/>
            <ac:spMk id="6" creationId="{4D78B6F0-7D80-4D66-A24E-64B032C561B3}"/>
          </ac:spMkLst>
        </pc:spChg>
        <pc:graphicFrameChg chg="del modGraphic">
          <ac:chgData name="Park SangHyun" userId="236915686b78f6c1" providerId="LiveId" clId="{165A12D1-F92E-46F2-9BE2-6BAC1D98494A}" dt="2020-08-19T07:49:36.083" v="5232" actId="478"/>
          <ac:graphicFrameMkLst>
            <pc:docMk/>
            <pc:sldMk cId="3315796644" sldId="358"/>
            <ac:graphicFrameMk id="3" creationId="{581D49C0-4502-4BD4-BA8A-F084AAE229D3}"/>
          </ac:graphicFrameMkLst>
        </pc:graphicFrameChg>
        <pc:picChg chg="add mod">
          <ac:chgData name="Park SangHyun" userId="236915686b78f6c1" providerId="LiveId" clId="{165A12D1-F92E-46F2-9BE2-6BAC1D98494A}" dt="2020-08-19T07:52:26.753" v="5443" actId="1036"/>
          <ac:picMkLst>
            <pc:docMk/>
            <pc:sldMk cId="3315796644" sldId="358"/>
            <ac:picMk id="2" creationId="{9D2C7F32-16A1-4069-BE2D-2AC419CEB9DD}"/>
          </ac:picMkLst>
        </pc:picChg>
      </pc:sldChg>
      <pc:sldChg chg="addSp modSp add mod">
        <pc:chgData name="Park SangHyun" userId="236915686b78f6c1" providerId="LiveId" clId="{165A12D1-F92E-46F2-9BE2-6BAC1D98494A}" dt="2020-08-19T08:19:12.959" v="6199"/>
        <pc:sldMkLst>
          <pc:docMk/>
          <pc:sldMk cId="612171450" sldId="359"/>
        </pc:sldMkLst>
        <pc:spChg chg="mod">
          <ac:chgData name="Park SangHyun" userId="236915686b78f6c1" providerId="LiveId" clId="{165A12D1-F92E-46F2-9BE2-6BAC1D98494A}" dt="2020-08-19T08:18:24.573" v="6177" actId="6549"/>
          <ac:spMkLst>
            <pc:docMk/>
            <pc:sldMk cId="612171450" sldId="359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8:19:12.959" v="6199"/>
          <ac:spMkLst>
            <pc:docMk/>
            <pc:sldMk cId="612171450" sldId="359"/>
            <ac:spMk id="7" creationId="{3AE911B0-3EEC-4F4D-9D21-1DECCA6B9E29}"/>
          </ac:spMkLst>
        </pc:spChg>
        <pc:spChg chg="mod">
          <ac:chgData name="Park SangHyun" userId="236915686b78f6c1" providerId="LiveId" clId="{165A12D1-F92E-46F2-9BE2-6BAC1D98494A}" dt="2020-08-19T08:19:06.182" v="6193"/>
          <ac:spMkLst>
            <pc:docMk/>
            <pc:sldMk cId="612171450" sldId="359"/>
            <ac:spMk id="13" creationId="{F8FFF1BE-7248-4FCE-B541-8BCAFDB84DA0}"/>
          </ac:spMkLst>
        </pc:spChg>
        <pc:spChg chg="mod">
          <ac:chgData name="Park SangHyun" userId="236915686b78f6c1" providerId="LiveId" clId="{165A12D1-F92E-46F2-9BE2-6BAC1D98494A}" dt="2020-08-19T08:18:38.353" v="6179" actId="1076"/>
          <ac:spMkLst>
            <pc:docMk/>
            <pc:sldMk cId="612171450" sldId="359"/>
            <ac:spMk id="14" creationId="{B5E20CA2-7BC4-477B-B1F3-93E685C88C89}"/>
          </ac:spMkLst>
        </pc:spChg>
      </pc:sldChg>
      <pc:sldChg chg="addSp modSp add mod modNotesTx">
        <pc:chgData name="Park SangHyun" userId="236915686b78f6c1" providerId="LiveId" clId="{165A12D1-F92E-46F2-9BE2-6BAC1D98494A}" dt="2020-08-19T08:34:49.064" v="6871" actId="20577"/>
        <pc:sldMkLst>
          <pc:docMk/>
          <pc:sldMk cId="2942570280" sldId="360"/>
        </pc:sldMkLst>
        <pc:spChg chg="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4" creationId="{5E7135FA-04FD-4AC3-B199-2250C17121C1}"/>
          </ac:spMkLst>
        </pc:spChg>
        <pc:spChg chg="mod">
          <ac:chgData name="Park SangHyun" userId="236915686b78f6c1" providerId="LiveId" clId="{165A12D1-F92E-46F2-9BE2-6BAC1D98494A}" dt="2020-08-19T08:34:49.064" v="6871" actId="20577"/>
          <ac:spMkLst>
            <pc:docMk/>
            <pc:sldMk cId="2942570280" sldId="360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4" creationId="{1951B850-0396-49A8-B2CE-E06EED97340A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5" creationId="{136C90AD-78CF-41FA-B0D6-9DDE2F145BCB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6" creationId="{0BD4A501-4182-49E2-81FC-7B7D4E83AF34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7" creationId="{C7C0155C-7166-440F-AAC4-398747EB9A66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8" creationId="{8BB3EFFB-7481-440A-A91E-CE0023C4BF77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9" creationId="{9D0D1E01-89EA-4981-B04F-BCF9B31D252A}"/>
          </ac:spMkLst>
        </pc:spChg>
        <pc:graphicFrameChg chg="add mod modGraphic">
          <ac:chgData name="Park SangHyun" userId="236915686b78f6c1" providerId="LiveId" clId="{165A12D1-F92E-46F2-9BE2-6BAC1D98494A}" dt="2020-08-19T08:34:27.887" v="6859" actId="14100"/>
          <ac:graphicFrameMkLst>
            <pc:docMk/>
            <pc:sldMk cId="2942570280" sldId="360"/>
            <ac:graphicFrameMk id="7" creationId="{CCB85069-7149-4A4C-B125-14ADA7FFF3E6}"/>
          </ac:graphicFrameMkLst>
        </pc:graphicFrame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8" creationId="{BC0BA348-C15D-4F45-B9ED-54CD39685AB6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9" creationId="{419136DD-A0C9-4AF3-A31A-7C17E673725C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0" creationId="{8D5DFCBB-BBD6-47AB-BF40-ABB7BA7E6547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1" creationId="{CCF4B98E-78FC-4142-A66D-9A3BD9FAE575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2" creationId="{115D9D62-8CB4-469B-BC0E-5AC049605679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3" creationId="{CAE63CE6-1C2B-4DDE-8616-62BCB202BB4F}"/>
          </ac:cxnSpMkLst>
        </pc:cxnChg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41851DE4-D3EB-4984-8711-68DA8A4D9722}"/>
    <pc:docChg chg="undo redo custSel addSld delSld modSld sldOrd">
      <pc:chgData name="Park SangHyun" userId="236915686b78f6c1" providerId="LiveId" clId="{41851DE4-D3EB-4984-8711-68DA8A4D9722}" dt="2020-08-27T22:36:33.560" v="1441" actId="1076"/>
      <pc:docMkLst>
        <pc:docMk/>
      </pc:docMkLst>
      <pc:sldChg chg="modSp mod">
        <pc:chgData name="Park SangHyun" userId="236915686b78f6c1" providerId="LiveId" clId="{41851DE4-D3EB-4984-8711-68DA8A4D9722}" dt="2020-08-27T22:03:35.345" v="35"/>
        <pc:sldMkLst>
          <pc:docMk/>
          <pc:sldMk cId="3559057730" sldId="256"/>
        </pc:sldMkLst>
        <pc:spChg chg="mod">
          <ac:chgData name="Park SangHyun" userId="236915686b78f6c1" providerId="LiveId" clId="{41851DE4-D3EB-4984-8711-68DA8A4D9722}" dt="2020-08-27T22:03:35.345" v="35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41851DE4-D3EB-4984-8711-68DA8A4D9722}" dt="2020-08-27T22:09:35.808" v="490"/>
        <pc:sldMkLst>
          <pc:docMk/>
          <pc:sldMk cId="3581427445" sldId="303"/>
        </pc:sldMkLst>
        <pc:spChg chg="mod">
          <ac:chgData name="Park SangHyun" userId="236915686b78f6c1" providerId="LiveId" clId="{41851DE4-D3EB-4984-8711-68DA8A4D9722}" dt="2020-08-27T22:09:35.808" v="490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41851DE4-D3EB-4984-8711-68DA8A4D9722}" dt="2020-08-27T22:09:14.301" v="466" actId="1076"/>
        <pc:sldMkLst>
          <pc:docMk/>
          <pc:sldMk cId="2899361408" sldId="323"/>
        </pc:sldMkLst>
        <pc:spChg chg="mod">
          <ac:chgData name="Park SangHyun" userId="236915686b78f6c1" providerId="LiveId" clId="{41851DE4-D3EB-4984-8711-68DA8A4D9722}" dt="2020-08-27T22:07:43.024" v="462" actId="20577"/>
          <ac:spMkLst>
            <pc:docMk/>
            <pc:sldMk cId="2899361408" sldId="323"/>
            <ac:spMk id="6" creationId="{4D78B6F0-7D80-4D66-A24E-64B032C561B3}"/>
          </ac:spMkLst>
        </pc:spChg>
        <pc:picChg chg="del">
          <ac:chgData name="Park SangHyun" userId="236915686b78f6c1" providerId="LiveId" clId="{41851DE4-D3EB-4984-8711-68DA8A4D9722}" dt="2020-08-27T22:09:08.124" v="463" actId="478"/>
          <ac:picMkLst>
            <pc:docMk/>
            <pc:sldMk cId="2899361408" sldId="323"/>
            <ac:picMk id="7" creationId="{E814D216-7B45-4EB4-AC29-7CEEB1EE05FE}"/>
          </ac:picMkLst>
        </pc:picChg>
        <pc:picChg chg="add mod">
          <ac:chgData name="Park SangHyun" userId="236915686b78f6c1" providerId="LiveId" clId="{41851DE4-D3EB-4984-8711-68DA8A4D9722}" dt="2020-08-27T22:09:14.301" v="466" actId="1076"/>
          <ac:picMkLst>
            <pc:docMk/>
            <pc:sldMk cId="2899361408" sldId="323"/>
            <ac:picMk id="1026" creationId="{39F8F704-5768-4955-B2DA-9143A2A76829}"/>
          </ac:picMkLst>
        </pc:picChg>
      </pc:sldChg>
      <pc:sldChg chg="addSp delSp modSp mod">
        <pc:chgData name="Park SangHyun" userId="236915686b78f6c1" providerId="LiveId" clId="{41851DE4-D3EB-4984-8711-68DA8A4D9722}" dt="2020-08-27T22:16:24.090" v="794" actId="20577"/>
        <pc:sldMkLst>
          <pc:docMk/>
          <pc:sldMk cId="2810366220" sldId="346"/>
        </pc:sldMkLst>
        <pc:spChg chg="del">
          <ac:chgData name="Park SangHyun" userId="236915686b78f6c1" providerId="LiveId" clId="{41851DE4-D3EB-4984-8711-68DA8A4D9722}" dt="2020-08-27T22:10:14.638" v="515" actId="478"/>
          <ac:spMkLst>
            <pc:docMk/>
            <pc:sldMk cId="2810366220" sldId="346"/>
            <ac:spMk id="3" creationId="{28150887-8E92-4A82-9844-CA4DF433A891}"/>
          </ac:spMkLst>
        </pc:spChg>
        <pc:spChg chg="del mod">
          <ac:chgData name="Park SangHyun" userId="236915686b78f6c1" providerId="LiveId" clId="{41851DE4-D3EB-4984-8711-68DA8A4D9722}" dt="2020-08-27T22:11:56.333" v="732" actId="478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41851DE4-D3EB-4984-8711-68DA8A4D9722}" dt="2020-08-27T22:16:24.090" v="794" actId="20577"/>
          <ac:spMkLst>
            <pc:docMk/>
            <pc:sldMk cId="2810366220" sldId="346"/>
            <ac:spMk id="7" creationId="{2315A960-080C-4C5F-8F07-254DFE142FD9}"/>
          </ac:spMkLst>
        </pc:spChg>
        <pc:spChg chg="del">
          <ac:chgData name="Park SangHyun" userId="236915686b78f6c1" providerId="LiveId" clId="{41851DE4-D3EB-4984-8711-68DA8A4D9722}" dt="2020-08-27T22:10:14.638" v="515" actId="478"/>
          <ac:spMkLst>
            <pc:docMk/>
            <pc:sldMk cId="2810366220" sldId="346"/>
            <ac:spMk id="10" creationId="{656E4175-A054-4E44-AC9A-AFE20423C85E}"/>
          </ac:spMkLst>
        </pc:spChg>
        <pc:spChg chg="del">
          <ac:chgData name="Park SangHyun" userId="236915686b78f6c1" providerId="LiveId" clId="{41851DE4-D3EB-4984-8711-68DA8A4D9722}" dt="2020-08-27T22:10:12.935" v="514" actId="478"/>
          <ac:spMkLst>
            <pc:docMk/>
            <pc:sldMk cId="2810366220" sldId="346"/>
            <ac:spMk id="16" creationId="{3E6973C8-B4E0-44E2-BA02-51C4AED93C2B}"/>
          </ac:spMkLst>
        </pc:spChg>
        <pc:spChg chg="del">
          <ac:chgData name="Park SangHyun" userId="236915686b78f6c1" providerId="LiveId" clId="{41851DE4-D3EB-4984-8711-68DA8A4D9722}" dt="2020-08-27T22:10:12.935" v="514" actId="478"/>
          <ac:spMkLst>
            <pc:docMk/>
            <pc:sldMk cId="2810366220" sldId="346"/>
            <ac:spMk id="18" creationId="{F3261803-9A07-4937-8297-DB68E7DAC4F5}"/>
          </ac:spMkLst>
        </pc:spChg>
        <pc:graphicFrameChg chg="add mod">
          <ac:chgData name="Park SangHyun" userId="236915686b78f6c1" providerId="LiveId" clId="{41851DE4-D3EB-4984-8711-68DA8A4D9722}" dt="2020-08-27T22:13:30.145" v="774" actId="14100"/>
          <ac:graphicFrameMkLst>
            <pc:docMk/>
            <pc:sldMk cId="2810366220" sldId="346"/>
            <ac:graphicFrameMk id="2" creationId="{67DA2F59-E9C6-4CB6-B713-5DFBADACA125}"/>
          </ac:graphicFrameMkLst>
        </pc:graphicFrameChg>
      </pc:sldChg>
      <pc:sldChg chg="addSp delSp modSp mod">
        <pc:chgData name="Park SangHyun" userId="236915686b78f6c1" providerId="LiveId" clId="{41851DE4-D3EB-4984-8711-68DA8A4D9722}" dt="2020-08-27T22:33:30.094" v="1291" actId="20577"/>
        <pc:sldMkLst>
          <pc:docMk/>
          <pc:sldMk cId="1822972425" sldId="356"/>
        </pc:sldMkLst>
        <pc:spChg chg="del">
          <ac:chgData name="Park SangHyun" userId="236915686b78f6c1" providerId="LiveId" clId="{41851DE4-D3EB-4984-8711-68DA8A4D9722}" dt="2020-08-27T22:27:37.286" v="1036" actId="478"/>
          <ac:spMkLst>
            <pc:docMk/>
            <pc:sldMk cId="1822972425" sldId="356"/>
            <ac:spMk id="2" creationId="{180F1289-618C-42A0-AFF6-0990B19457A7}"/>
          </ac:spMkLst>
        </pc:spChg>
        <pc:spChg chg="add mod">
          <ac:chgData name="Park SangHyun" userId="236915686b78f6c1" providerId="LiveId" clId="{41851DE4-D3EB-4984-8711-68DA8A4D9722}" dt="2020-08-27T22:33:30.094" v="1291" actId="20577"/>
          <ac:spMkLst>
            <pc:docMk/>
            <pc:sldMk cId="1822972425" sldId="356"/>
            <ac:spMk id="3" creationId="{B34E61F2-A934-47EF-B504-3C0566CB9E4C}"/>
          </ac:spMkLst>
        </pc:spChg>
        <pc:spChg chg="mod">
          <ac:chgData name="Park SangHyun" userId="236915686b78f6c1" providerId="LiveId" clId="{41851DE4-D3EB-4984-8711-68DA8A4D9722}" dt="2020-08-27T22:29:42.273" v="1080" actId="21"/>
          <ac:spMkLst>
            <pc:docMk/>
            <pc:sldMk cId="1822972425" sldId="356"/>
            <ac:spMk id="6" creationId="{4D78B6F0-7D80-4D66-A24E-64B032C561B3}"/>
          </ac:spMkLst>
        </pc:spChg>
      </pc:sldChg>
      <pc:sldChg chg="delSp modSp mod ord">
        <pc:chgData name="Park SangHyun" userId="236915686b78f6c1" providerId="LiveId" clId="{41851DE4-D3EB-4984-8711-68DA8A4D9722}" dt="2020-08-27T22:26:33.670" v="925" actId="20577"/>
        <pc:sldMkLst>
          <pc:docMk/>
          <pc:sldMk cId="3431789934" sldId="357"/>
        </pc:sldMkLst>
        <pc:spChg chg="mod">
          <ac:chgData name="Park SangHyun" userId="236915686b78f6c1" providerId="LiveId" clId="{41851DE4-D3EB-4984-8711-68DA8A4D9722}" dt="2020-08-27T22:26:33.670" v="925" actId="20577"/>
          <ac:spMkLst>
            <pc:docMk/>
            <pc:sldMk cId="3431789934" sldId="357"/>
            <ac:spMk id="6" creationId="{4D78B6F0-7D80-4D66-A24E-64B032C561B3}"/>
          </ac:spMkLst>
        </pc:spChg>
        <pc:picChg chg="del">
          <ac:chgData name="Park SangHyun" userId="236915686b78f6c1" providerId="LiveId" clId="{41851DE4-D3EB-4984-8711-68DA8A4D9722}" dt="2020-08-27T22:24:21.208" v="833" actId="478"/>
          <ac:picMkLst>
            <pc:docMk/>
            <pc:sldMk cId="3431789934" sldId="357"/>
            <ac:picMk id="2" creationId="{F200104A-9BB4-47DC-BDA5-C5F5CF6360F5}"/>
          </ac:picMkLst>
        </pc:picChg>
      </pc:sldChg>
      <pc:sldChg chg="addSp delSp modSp add mod">
        <pc:chgData name="Park SangHyun" userId="236915686b78f6c1" providerId="LiveId" clId="{41851DE4-D3EB-4984-8711-68DA8A4D9722}" dt="2020-08-27T22:16:26.911" v="796" actId="20577"/>
        <pc:sldMkLst>
          <pc:docMk/>
          <pc:sldMk cId="1051899443" sldId="362"/>
        </pc:sldMkLst>
        <pc:spChg chg="mod">
          <ac:chgData name="Park SangHyun" userId="236915686b78f6c1" providerId="LiveId" clId="{41851DE4-D3EB-4984-8711-68DA8A4D9722}" dt="2020-08-27T22:16:26.911" v="796" actId="20577"/>
          <ac:spMkLst>
            <pc:docMk/>
            <pc:sldMk cId="1051899443" sldId="362"/>
            <ac:spMk id="7" creationId="{2315A960-080C-4C5F-8F07-254DFE142FD9}"/>
          </ac:spMkLst>
        </pc:spChg>
        <pc:graphicFrameChg chg="del">
          <ac:chgData name="Park SangHyun" userId="236915686b78f6c1" providerId="LiveId" clId="{41851DE4-D3EB-4984-8711-68DA8A4D9722}" dt="2020-08-27T22:14:06.898" v="785" actId="478"/>
          <ac:graphicFrameMkLst>
            <pc:docMk/>
            <pc:sldMk cId="1051899443" sldId="362"/>
            <ac:graphicFrameMk id="2" creationId="{67DA2F59-E9C6-4CB6-B713-5DFBADACA125}"/>
          </ac:graphicFrameMkLst>
        </pc:graphicFrameChg>
        <pc:graphicFrameChg chg="add del mod">
          <ac:chgData name="Park SangHyun" userId="236915686b78f6c1" providerId="LiveId" clId="{41851DE4-D3EB-4984-8711-68DA8A4D9722}" dt="2020-08-27T22:15:52.267" v="789" actId="478"/>
          <ac:graphicFrameMkLst>
            <pc:docMk/>
            <pc:sldMk cId="1051899443" sldId="362"/>
            <ac:graphicFrameMk id="3" creationId="{A29B49EA-81F9-468B-A4D5-E808A67F9772}"/>
          </ac:graphicFrameMkLst>
        </pc:graphicFrameChg>
        <pc:picChg chg="add mod">
          <ac:chgData name="Park SangHyun" userId="236915686b78f6c1" providerId="LiveId" clId="{41851DE4-D3EB-4984-8711-68DA8A4D9722}" dt="2020-08-27T22:15:57.424" v="792" actId="14100"/>
          <ac:picMkLst>
            <pc:docMk/>
            <pc:sldMk cId="1051899443" sldId="362"/>
            <ac:picMk id="8" creationId="{E253C406-312B-4661-8AF6-1BC202CC09D5}"/>
          </ac:picMkLst>
        </pc:picChg>
      </pc:sldChg>
      <pc:sldChg chg="add del">
        <pc:chgData name="Park SangHyun" userId="236915686b78f6c1" providerId="LiveId" clId="{41851DE4-D3EB-4984-8711-68DA8A4D9722}" dt="2020-08-27T22:16:37.041" v="800"/>
        <pc:sldMkLst>
          <pc:docMk/>
          <pc:sldMk cId="747930967" sldId="363"/>
        </pc:sldMkLst>
      </pc:sldChg>
      <pc:sldChg chg="addSp delSp modSp add mod">
        <pc:chgData name="Park SangHyun" userId="236915686b78f6c1" providerId="LiveId" clId="{41851DE4-D3EB-4984-8711-68DA8A4D9722}" dt="2020-08-27T22:27:11.494" v="982" actId="1076"/>
        <pc:sldMkLst>
          <pc:docMk/>
          <pc:sldMk cId="1770264174" sldId="363"/>
        </pc:sldMkLst>
        <pc:spChg chg="mod">
          <ac:chgData name="Park SangHyun" userId="236915686b78f6c1" providerId="LiveId" clId="{41851DE4-D3EB-4984-8711-68DA8A4D9722}" dt="2020-08-27T22:26:53.708" v="975"/>
          <ac:spMkLst>
            <pc:docMk/>
            <pc:sldMk cId="1770264174" sldId="363"/>
            <ac:spMk id="6" creationId="{4D78B6F0-7D80-4D66-A24E-64B032C561B3}"/>
          </ac:spMkLst>
        </pc:spChg>
        <pc:graphicFrameChg chg="add del mod">
          <ac:chgData name="Park SangHyun" userId="236915686b78f6c1" providerId="LiveId" clId="{41851DE4-D3EB-4984-8711-68DA8A4D9722}" dt="2020-08-27T22:27:06.064" v="978" actId="478"/>
          <ac:graphicFrameMkLst>
            <pc:docMk/>
            <pc:sldMk cId="1770264174" sldId="363"/>
            <ac:graphicFrameMk id="2" creationId="{0A3A7921-6D30-41F4-81B1-669D7EDE0F13}"/>
          </ac:graphicFrameMkLst>
        </pc:graphicFrameChg>
        <pc:picChg chg="add mod">
          <ac:chgData name="Park SangHyun" userId="236915686b78f6c1" providerId="LiveId" clId="{41851DE4-D3EB-4984-8711-68DA8A4D9722}" dt="2020-08-27T22:27:11.494" v="982" actId="1076"/>
          <ac:picMkLst>
            <pc:docMk/>
            <pc:sldMk cId="1770264174" sldId="363"/>
            <ac:picMk id="3" creationId="{5D1793ED-69B3-4A32-ACAF-789150E906AE}"/>
          </ac:picMkLst>
        </pc:picChg>
      </pc:sldChg>
      <pc:sldChg chg="addSp delSp modSp add mod">
        <pc:chgData name="Park SangHyun" userId="236915686b78f6c1" providerId="LiveId" clId="{41851DE4-D3EB-4984-8711-68DA8A4D9722}" dt="2020-08-27T22:29:22.622" v="1078" actId="1076"/>
        <pc:sldMkLst>
          <pc:docMk/>
          <pc:sldMk cId="3041291236" sldId="364"/>
        </pc:sldMkLst>
        <pc:spChg chg="mod">
          <ac:chgData name="Park SangHyun" userId="236915686b78f6c1" providerId="LiveId" clId="{41851DE4-D3EB-4984-8711-68DA8A4D9722}" dt="2020-08-27T22:29:19.390" v="1076" actId="6549"/>
          <ac:spMkLst>
            <pc:docMk/>
            <pc:sldMk cId="3041291236" sldId="364"/>
            <ac:spMk id="6" creationId="{4D78B6F0-7D80-4D66-A24E-64B032C561B3}"/>
          </ac:spMkLst>
        </pc:spChg>
        <pc:graphicFrameChg chg="add del mod">
          <ac:chgData name="Park SangHyun" userId="236915686b78f6c1" providerId="LiveId" clId="{41851DE4-D3EB-4984-8711-68DA8A4D9722}" dt="2020-08-27T22:29:17.135" v="1075" actId="478"/>
          <ac:graphicFrameMkLst>
            <pc:docMk/>
            <pc:sldMk cId="3041291236" sldId="364"/>
            <ac:graphicFrameMk id="2" creationId="{6067A9C1-C7FC-4341-B26B-29C49802C741}"/>
          </ac:graphicFrameMkLst>
        </pc:graphicFrameChg>
        <pc:picChg chg="add mod">
          <ac:chgData name="Park SangHyun" userId="236915686b78f6c1" providerId="LiveId" clId="{41851DE4-D3EB-4984-8711-68DA8A4D9722}" dt="2020-08-27T22:29:22.622" v="1078" actId="1076"/>
          <ac:picMkLst>
            <pc:docMk/>
            <pc:sldMk cId="3041291236" sldId="364"/>
            <ac:picMk id="3" creationId="{D58F5BC3-6BE4-493B-A950-9D9BEC90A687}"/>
          </ac:picMkLst>
        </pc:picChg>
      </pc:sldChg>
      <pc:sldChg chg="addSp modSp add mod">
        <pc:chgData name="Park SangHyun" userId="236915686b78f6c1" providerId="LiveId" clId="{41851DE4-D3EB-4984-8711-68DA8A4D9722}" dt="2020-08-27T22:33:33.017" v="1293" actId="20577"/>
        <pc:sldMkLst>
          <pc:docMk/>
          <pc:sldMk cId="696302830" sldId="365"/>
        </pc:sldMkLst>
        <pc:spChg chg="mod">
          <ac:chgData name="Park SangHyun" userId="236915686b78f6c1" providerId="LiveId" clId="{41851DE4-D3EB-4984-8711-68DA8A4D9722}" dt="2020-08-27T22:33:33.017" v="1293" actId="20577"/>
          <ac:spMkLst>
            <pc:docMk/>
            <pc:sldMk cId="696302830" sldId="365"/>
            <ac:spMk id="3" creationId="{B34E61F2-A934-47EF-B504-3C0566CB9E4C}"/>
          </ac:spMkLst>
        </pc:spChg>
        <pc:picChg chg="add mod">
          <ac:chgData name="Park SangHyun" userId="236915686b78f6c1" providerId="LiveId" clId="{41851DE4-D3EB-4984-8711-68DA8A4D9722}" dt="2020-08-27T22:32:33.519" v="1286" actId="1076"/>
          <ac:picMkLst>
            <pc:docMk/>
            <pc:sldMk cId="696302830" sldId="365"/>
            <ac:picMk id="2" creationId="{6E03AE17-6D15-4AC7-8F4A-84C1583DD35C}"/>
          </ac:picMkLst>
        </pc:picChg>
      </pc:sldChg>
      <pc:sldChg chg="addSp delSp modSp add mod">
        <pc:chgData name="Park SangHyun" userId="236915686b78f6c1" providerId="LiveId" clId="{41851DE4-D3EB-4984-8711-68DA8A4D9722}" dt="2020-08-27T22:36:33.560" v="1441" actId="1076"/>
        <pc:sldMkLst>
          <pc:docMk/>
          <pc:sldMk cId="4066176878" sldId="366"/>
        </pc:sldMkLst>
        <pc:spChg chg="mod">
          <ac:chgData name="Park SangHyun" userId="236915686b78f6c1" providerId="LiveId" clId="{41851DE4-D3EB-4984-8711-68DA8A4D9722}" dt="2020-08-27T22:34:11.371" v="1344"/>
          <ac:spMkLst>
            <pc:docMk/>
            <pc:sldMk cId="4066176878" sldId="366"/>
            <ac:spMk id="3" creationId="{B34E61F2-A934-47EF-B504-3C0566CB9E4C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8" creationId="{1D7E849A-F967-4806-847D-E3A23BFF9A65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0" creationId="{767802EC-D73B-4746-BD52-E91F98E87C84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2" creationId="{057F4E3E-7A8C-4793-9BB2-2E7238E6ED39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4" creationId="{A2A345C9-EB18-4575-BCB1-E5EC022DE095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6" creationId="{34ABE1FC-223A-45E2-98A4-F33D64EC6C60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8" creationId="{5FAAEDB8-F4FE-4B2C-BD79-B2A26A295436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20" creationId="{4A9E3973-D463-4EA8-B743-09A4BEE8E871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22" creationId="{F4496FB2-2E72-45E4-AEB6-FC85C20C2181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24" creationId="{E431A71C-8066-4DFA-B4D9-ACC1FC453AF9}"/>
          </ac:spMkLst>
        </pc:spChg>
        <pc:spChg chg="add mod">
          <ac:chgData name="Park SangHyun" userId="236915686b78f6c1" providerId="LiveId" clId="{41851DE4-D3EB-4984-8711-68DA8A4D9722}" dt="2020-08-27T22:36:16.830" v="1437" actId="14100"/>
          <ac:spMkLst>
            <pc:docMk/>
            <pc:sldMk cId="4066176878" sldId="366"/>
            <ac:spMk id="26" creationId="{86780E62-2839-4D9B-A35A-F7ED93370E79}"/>
          </ac:spMkLst>
        </pc:spChg>
        <pc:spChg chg="add mod">
          <ac:chgData name="Park SangHyun" userId="236915686b78f6c1" providerId="LiveId" clId="{41851DE4-D3EB-4984-8711-68DA8A4D9722}" dt="2020-08-27T22:36:20.266" v="1438" actId="1076"/>
          <ac:spMkLst>
            <pc:docMk/>
            <pc:sldMk cId="4066176878" sldId="366"/>
            <ac:spMk id="28" creationId="{0312B600-2E05-45B1-B1C6-BBB558F5AB15}"/>
          </ac:spMkLst>
        </pc:spChg>
        <pc:spChg chg="add mod">
          <ac:chgData name="Park SangHyun" userId="236915686b78f6c1" providerId="LiveId" clId="{41851DE4-D3EB-4984-8711-68DA8A4D9722}" dt="2020-08-27T22:36:33.560" v="1441" actId="1076"/>
          <ac:spMkLst>
            <pc:docMk/>
            <pc:sldMk cId="4066176878" sldId="366"/>
            <ac:spMk id="30" creationId="{3616954A-8DE7-403E-A900-692588620A53}"/>
          </ac:spMkLst>
        </pc:spChg>
        <pc:spChg chg="add mod">
          <ac:chgData name="Park SangHyun" userId="236915686b78f6c1" providerId="LiveId" clId="{41851DE4-D3EB-4984-8711-68DA8A4D9722}" dt="2020-08-27T22:34:23.189" v="1348" actId="1076"/>
          <ac:spMkLst>
            <pc:docMk/>
            <pc:sldMk cId="4066176878" sldId="366"/>
            <ac:spMk id="32" creationId="{E7F7C700-6126-4FD3-933B-613F336BE82E}"/>
          </ac:spMkLst>
        </pc:spChg>
        <pc:spChg chg="add mod">
          <ac:chgData name="Park SangHyun" userId="236915686b78f6c1" providerId="LiveId" clId="{41851DE4-D3EB-4984-8711-68DA8A4D9722}" dt="2020-08-27T22:34:23.189" v="1348" actId="1076"/>
          <ac:spMkLst>
            <pc:docMk/>
            <pc:sldMk cId="4066176878" sldId="366"/>
            <ac:spMk id="34" creationId="{8E925592-D280-410E-BDC0-719A909097D8}"/>
          </ac:spMkLst>
        </pc:spChg>
        <pc:spChg chg="add mod">
          <ac:chgData name="Park SangHyun" userId="236915686b78f6c1" providerId="LiveId" clId="{41851DE4-D3EB-4984-8711-68DA8A4D9722}" dt="2020-08-27T22:34:23.189" v="1348" actId="1076"/>
          <ac:spMkLst>
            <pc:docMk/>
            <pc:sldMk cId="4066176878" sldId="366"/>
            <ac:spMk id="36" creationId="{8171C3C5-0B17-4B3F-85A9-881057131A3B}"/>
          </ac:spMkLst>
        </pc:spChg>
        <pc:spChg chg="add del mod">
          <ac:chgData name="Park SangHyun" userId="236915686b78f6c1" providerId="LiveId" clId="{41851DE4-D3EB-4984-8711-68DA8A4D9722}" dt="2020-08-27T22:34:46.587" v="1364" actId="478"/>
          <ac:spMkLst>
            <pc:docMk/>
            <pc:sldMk cId="4066176878" sldId="366"/>
            <ac:spMk id="38" creationId="{6842E620-D3FF-4F5C-A97D-4BA262E68A02}"/>
          </ac:spMkLst>
        </pc:spChg>
        <pc:spChg chg="add del mod">
          <ac:chgData name="Park SangHyun" userId="236915686b78f6c1" providerId="LiveId" clId="{41851DE4-D3EB-4984-8711-68DA8A4D9722}" dt="2020-08-27T22:34:46.587" v="1364" actId="478"/>
          <ac:spMkLst>
            <pc:docMk/>
            <pc:sldMk cId="4066176878" sldId="366"/>
            <ac:spMk id="40" creationId="{794358E8-2BD4-4A15-9E6B-C178202F08D2}"/>
          </ac:spMkLst>
        </pc:spChg>
        <pc:spChg chg="add del mod">
          <ac:chgData name="Park SangHyun" userId="236915686b78f6c1" providerId="LiveId" clId="{41851DE4-D3EB-4984-8711-68DA8A4D9722}" dt="2020-08-27T22:34:39.572" v="1353" actId="478"/>
          <ac:spMkLst>
            <pc:docMk/>
            <pc:sldMk cId="4066176878" sldId="366"/>
            <ac:spMk id="42" creationId="{664252DC-D5CD-4F83-8811-D02AFDF826D3}"/>
          </ac:spMkLst>
        </pc:spChg>
        <pc:spChg chg="add del">
          <ac:chgData name="Park SangHyun" userId="236915686b78f6c1" providerId="LiveId" clId="{41851DE4-D3EB-4984-8711-68DA8A4D9722}" dt="2020-08-27T22:35:53.341" v="1433" actId="478"/>
          <ac:spMkLst>
            <pc:docMk/>
            <pc:sldMk cId="4066176878" sldId="366"/>
            <ac:spMk id="44" creationId="{0CCF58A0-C78A-4D73-A33D-8E29BD57CFF8}"/>
          </ac:spMkLst>
        </pc:spChg>
        <pc:spChg chg="add mod">
          <ac:chgData name="Park SangHyun" userId="236915686b78f6c1" providerId="LiveId" clId="{41851DE4-D3EB-4984-8711-68DA8A4D9722}" dt="2020-08-27T22:36:13.656" v="1436" actId="207"/>
          <ac:spMkLst>
            <pc:docMk/>
            <pc:sldMk cId="4066176878" sldId="366"/>
            <ac:spMk id="46" creationId="{9B586988-4817-4043-B146-464C739FB4C6}"/>
          </ac:spMkLst>
        </pc:spChg>
        <pc:spChg chg="add mod">
          <ac:chgData name="Park SangHyun" userId="236915686b78f6c1" providerId="LiveId" clId="{41851DE4-D3EB-4984-8711-68DA8A4D9722}" dt="2020-08-27T22:36:13.656" v="1436" actId="207"/>
          <ac:spMkLst>
            <pc:docMk/>
            <pc:sldMk cId="4066176878" sldId="366"/>
            <ac:spMk id="47" creationId="{34412B58-8173-45FE-8B75-61356C765DD6}"/>
          </ac:spMkLst>
        </pc:spChg>
        <pc:picChg chg="del">
          <ac:chgData name="Park SangHyun" userId="236915686b78f6c1" providerId="LiveId" clId="{41851DE4-D3EB-4984-8711-68DA8A4D9722}" dt="2020-08-27T22:33:48.651" v="1296" actId="478"/>
          <ac:picMkLst>
            <pc:docMk/>
            <pc:sldMk cId="4066176878" sldId="366"/>
            <ac:picMk id="2" creationId="{6E03AE17-6D15-4AC7-8F4A-84C1583DD35C}"/>
          </ac:picMkLst>
        </pc:picChg>
      </pc:sldChg>
    </pc:docChg>
  </pc:docChgLst>
  <pc:docChgLst>
    <pc:chgData name="Park SangHyun" userId="236915686b78f6c1" providerId="LiveId" clId="{5468EB3F-BD84-42F8-A973-588212819AE5}"/>
    <pc:docChg chg="custSel modSld modMainMaster">
      <pc:chgData name="Park SangHyun" userId="236915686b78f6c1" providerId="LiveId" clId="{5468EB3F-BD84-42F8-A973-588212819AE5}" dt="2021-01-17T09:54:48.297" v="44"/>
      <pc:docMkLst>
        <pc:docMk/>
      </pc:docMkLst>
      <pc:sldChg chg="addSp modSp mod">
        <pc:chgData name="Park SangHyun" userId="236915686b78f6c1" providerId="LiveId" clId="{5468EB3F-BD84-42F8-A973-588212819AE5}" dt="2021-01-17T06:13:44.962" v="35"/>
        <pc:sldMkLst>
          <pc:docMk/>
          <pc:sldMk cId="3581427445" sldId="303"/>
        </pc:sldMkLst>
        <pc:spChg chg="mod">
          <ac:chgData name="Park SangHyun" userId="236915686b78f6c1" providerId="LiveId" clId="{5468EB3F-BD84-42F8-A973-588212819AE5}" dt="2021-01-17T00:43:18.244" v="0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5468EB3F-BD84-42F8-A973-588212819AE5}" dt="2021-01-17T04:18:28.692" v="34" actId="1036"/>
          <ac:spMkLst>
            <pc:docMk/>
            <pc:sldMk cId="3581427445" sldId="303"/>
            <ac:spMk id="6" creationId="{4D78B6F0-7D80-4D66-A24E-64B032C561B3}"/>
          </ac:spMkLst>
        </pc:spChg>
        <pc:inkChg chg="add">
          <ac:chgData name="Park SangHyun" userId="236915686b78f6c1" providerId="LiveId" clId="{5468EB3F-BD84-42F8-A973-588212819AE5}" dt="2021-01-17T06:13:44.962" v="35"/>
          <ac:inkMkLst>
            <pc:docMk/>
            <pc:sldMk cId="3581427445" sldId="303"/>
            <ac:inkMk id="2" creationId="{D872AB46-B670-453A-9D6D-9BF356070291}"/>
          </ac:inkMkLst>
        </pc:inkChg>
      </pc:sldChg>
      <pc:sldChg chg="modSp">
        <pc:chgData name="Park SangHyun" userId="236915686b78f6c1" providerId="LiveId" clId="{5468EB3F-BD84-42F8-A973-588212819AE5}" dt="2021-01-17T00:43:18.244" v="0"/>
        <pc:sldMkLst>
          <pc:docMk/>
          <pc:sldMk cId="2899361408" sldId="323"/>
        </pc:sldMkLst>
        <pc:spChg chg="mod">
          <ac:chgData name="Park SangHyun" userId="236915686b78f6c1" providerId="LiveId" clId="{5468EB3F-BD84-42F8-A973-588212819AE5}" dt="2021-01-17T00:43:18.244" v="0"/>
          <ac:spMkLst>
            <pc:docMk/>
            <pc:sldMk cId="2899361408" sldId="323"/>
            <ac:spMk id="4" creationId="{5E7135FA-04FD-4AC3-B199-2250C17121C1}"/>
          </ac:spMkLst>
        </pc:spChg>
      </pc:sldChg>
      <pc:sldChg chg="modSp modNotesTx">
        <pc:chgData name="Park SangHyun" userId="236915686b78f6c1" providerId="LiveId" clId="{5468EB3F-BD84-42F8-A973-588212819AE5}" dt="2021-01-17T02:30:51.483" v="7" actId="6549"/>
        <pc:sldMkLst>
          <pc:docMk/>
          <pc:sldMk cId="2810366220" sldId="346"/>
        </pc:sldMkLst>
        <pc:spChg chg="mod">
          <ac:chgData name="Park SangHyun" userId="236915686b78f6c1" providerId="LiveId" clId="{5468EB3F-BD84-42F8-A973-588212819AE5}" dt="2021-01-17T00:43:18.244" v="0"/>
          <ac:spMkLst>
            <pc:docMk/>
            <pc:sldMk cId="2810366220" sldId="346"/>
            <ac:spMk id="4" creationId="{5E7135FA-04FD-4AC3-B199-2250C17121C1}"/>
          </ac:spMkLst>
        </pc:spChg>
      </pc:sldChg>
      <pc:sldChg chg="addSp modSp mod modNotesTx">
        <pc:chgData name="Park SangHyun" userId="236915686b78f6c1" providerId="LiveId" clId="{5468EB3F-BD84-42F8-A973-588212819AE5}" dt="2021-01-17T06:13:44.962" v="35"/>
        <pc:sldMkLst>
          <pc:docMk/>
          <pc:sldMk cId="3431789934" sldId="357"/>
        </pc:sldMkLst>
        <pc:spChg chg="mod">
          <ac:chgData name="Park SangHyun" userId="236915686b78f6c1" providerId="LiveId" clId="{5468EB3F-BD84-42F8-A973-588212819AE5}" dt="2021-01-17T00:43:18.244" v="0"/>
          <ac:spMkLst>
            <pc:docMk/>
            <pc:sldMk cId="3431789934" sldId="357"/>
            <ac:spMk id="4" creationId="{5E7135FA-04FD-4AC3-B199-2250C17121C1}"/>
          </ac:spMkLst>
        </pc:spChg>
        <pc:spChg chg="mod">
          <ac:chgData name="Park SangHyun" userId="236915686b78f6c1" providerId="LiveId" clId="{5468EB3F-BD84-42F8-A973-588212819AE5}" dt="2021-01-17T02:31:03.816" v="13"/>
          <ac:spMkLst>
            <pc:docMk/>
            <pc:sldMk cId="3431789934" sldId="357"/>
            <ac:spMk id="6" creationId="{4D78B6F0-7D80-4D66-A24E-64B032C561B3}"/>
          </ac:spMkLst>
        </pc:spChg>
        <pc:inkChg chg="add">
          <ac:chgData name="Park SangHyun" userId="236915686b78f6c1" providerId="LiveId" clId="{5468EB3F-BD84-42F8-A973-588212819AE5}" dt="2021-01-17T06:13:44.962" v="35"/>
          <ac:inkMkLst>
            <pc:docMk/>
            <pc:sldMk cId="3431789934" sldId="357"/>
            <ac:inkMk id="7" creationId="{B9057B57-BCBC-4B8B-A13A-5BF4DEFCEB86}"/>
          </ac:inkMkLst>
        </pc:inkChg>
      </pc:sldChg>
      <pc:sldChg chg="modSp modNotesTx">
        <pc:chgData name="Park SangHyun" userId="236915686b78f6c1" providerId="LiveId" clId="{5468EB3F-BD84-42F8-A973-588212819AE5}" dt="2021-01-17T02:30:48.124" v="6" actId="6549"/>
        <pc:sldMkLst>
          <pc:docMk/>
          <pc:sldMk cId="2141548694" sldId="370"/>
        </pc:sldMkLst>
        <pc:spChg chg="mod">
          <ac:chgData name="Park SangHyun" userId="236915686b78f6c1" providerId="LiveId" clId="{5468EB3F-BD84-42F8-A973-588212819AE5}" dt="2021-01-17T00:43:18.244" v="0"/>
          <ac:spMkLst>
            <pc:docMk/>
            <pc:sldMk cId="2141548694" sldId="370"/>
            <ac:spMk id="4" creationId="{5E7135FA-04FD-4AC3-B199-2250C17121C1}"/>
          </ac:spMkLst>
        </pc:spChg>
      </pc:sldChg>
      <pc:sldChg chg="addSp modSp modNotesTx">
        <pc:chgData name="Park SangHyun" userId="236915686b78f6c1" providerId="LiveId" clId="{5468EB3F-BD84-42F8-A973-588212819AE5}" dt="2021-01-17T06:13:44.962" v="35"/>
        <pc:sldMkLst>
          <pc:docMk/>
          <pc:sldMk cId="3653012010" sldId="371"/>
        </pc:sldMkLst>
        <pc:spChg chg="mod">
          <ac:chgData name="Park SangHyun" userId="236915686b78f6c1" providerId="LiveId" clId="{5468EB3F-BD84-42F8-A973-588212819AE5}" dt="2021-01-17T00:43:18.244" v="0"/>
          <ac:spMkLst>
            <pc:docMk/>
            <pc:sldMk cId="3653012010" sldId="371"/>
            <ac:spMk id="4" creationId="{5E7135FA-04FD-4AC3-B199-2250C17121C1}"/>
          </ac:spMkLst>
        </pc:spChg>
        <pc:inkChg chg="add">
          <ac:chgData name="Park SangHyun" userId="236915686b78f6c1" providerId="LiveId" clId="{5468EB3F-BD84-42F8-A973-588212819AE5}" dt="2021-01-17T06:13:44.962" v="35"/>
          <ac:inkMkLst>
            <pc:docMk/>
            <pc:sldMk cId="3653012010" sldId="371"/>
            <ac:inkMk id="2" creationId="{448E0471-B021-4746-90B2-DEB62CFD86BE}"/>
          </ac:inkMkLst>
        </pc:inkChg>
      </pc:sldChg>
      <pc:sldChg chg="addSp modSp modNotesTx">
        <pc:chgData name="Park SangHyun" userId="236915686b78f6c1" providerId="LiveId" clId="{5468EB3F-BD84-42F8-A973-588212819AE5}" dt="2021-01-17T06:13:44.962" v="35"/>
        <pc:sldMkLst>
          <pc:docMk/>
          <pc:sldMk cId="4164206250" sldId="372"/>
        </pc:sldMkLst>
        <pc:spChg chg="mod">
          <ac:chgData name="Park SangHyun" userId="236915686b78f6c1" providerId="LiveId" clId="{5468EB3F-BD84-42F8-A973-588212819AE5}" dt="2021-01-17T00:43:18.244" v="0"/>
          <ac:spMkLst>
            <pc:docMk/>
            <pc:sldMk cId="4164206250" sldId="372"/>
            <ac:spMk id="4" creationId="{5E7135FA-04FD-4AC3-B199-2250C17121C1}"/>
          </ac:spMkLst>
        </pc:spChg>
        <pc:inkChg chg="add">
          <ac:chgData name="Park SangHyun" userId="236915686b78f6c1" providerId="LiveId" clId="{5468EB3F-BD84-42F8-A973-588212819AE5}" dt="2021-01-17T06:13:44.962" v="35"/>
          <ac:inkMkLst>
            <pc:docMk/>
            <pc:sldMk cId="4164206250" sldId="372"/>
            <ac:inkMk id="7" creationId="{0D21652E-96F7-4932-9BA8-B9F72EF239A1}"/>
          </ac:inkMkLst>
        </pc:inkChg>
      </pc:sldChg>
      <pc:sldChg chg="addSp delSp modSp mod modNotesTx">
        <pc:chgData name="Park SangHyun" userId="236915686b78f6c1" providerId="LiveId" clId="{5468EB3F-BD84-42F8-A973-588212819AE5}" dt="2021-01-17T09:54:48.297" v="44"/>
        <pc:sldMkLst>
          <pc:docMk/>
          <pc:sldMk cId="4081393564" sldId="373"/>
        </pc:sldMkLst>
        <pc:spChg chg="mod">
          <ac:chgData name="Park SangHyun" userId="236915686b78f6c1" providerId="LiveId" clId="{5468EB3F-BD84-42F8-A973-588212819AE5}" dt="2021-01-17T00:43:18.244" v="0"/>
          <ac:spMkLst>
            <pc:docMk/>
            <pc:sldMk cId="4081393564" sldId="373"/>
            <ac:spMk id="4" creationId="{5E7135FA-04FD-4AC3-B199-2250C17121C1}"/>
          </ac:spMkLst>
        </pc:spChg>
        <pc:spChg chg="mod">
          <ac:chgData name="Park SangHyun" userId="236915686b78f6c1" providerId="LiveId" clId="{5468EB3F-BD84-42F8-A973-588212819AE5}" dt="2021-01-17T07:37:00.200" v="40" actId="20577"/>
          <ac:spMkLst>
            <pc:docMk/>
            <pc:sldMk cId="4081393564" sldId="373"/>
            <ac:spMk id="6" creationId="{4D78B6F0-7D80-4D66-A24E-64B032C561B3}"/>
          </ac:spMkLst>
        </pc:spChg>
        <pc:inkChg chg="add del">
          <ac:chgData name="Park SangHyun" userId="236915686b78f6c1" providerId="LiveId" clId="{5468EB3F-BD84-42F8-A973-588212819AE5}" dt="2021-01-17T07:36:51.490" v="36" actId="478"/>
          <ac:inkMkLst>
            <pc:docMk/>
            <pc:sldMk cId="4081393564" sldId="373"/>
            <ac:inkMk id="2" creationId="{123B6D6D-5ACD-4943-BE35-96A71DD75AF9}"/>
          </ac:inkMkLst>
        </pc:inkChg>
        <pc:inkChg chg="add">
          <ac:chgData name="Park SangHyun" userId="236915686b78f6c1" providerId="LiveId" clId="{5468EB3F-BD84-42F8-A973-588212819AE5}" dt="2021-01-17T09:54:48.297" v="44"/>
          <ac:inkMkLst>
            <pc:docMk/>
            <pc:sldMk cId="4081393564" sldId="373"/>
            <ac:inkMk id="2" creationId="{8F246688-F4B2-4E3F-954F-09E6FF4893C7}"/>
          </ac:inkMkLst>
        </pc:inkChg>
      </pc:sldChg>
      <pc:sldChg chg="addSp delSp modSp mod modNotesTx">
        <pc:chgData name="Park SangHyun" userId="236915686b78f6c1" providerId="LiveId" clId="{5468EB3F-BD84-42F8-A973-588212819AE5}" dt="2021-01-17T09:54:48.297" v="44"/>
        <pc:sldMkLst>
          <pc:docMk/>
          <pc:sldMk cId="3655353387" sldId="374"/>
        </pc:sldMkLst>
        <pc:spChg chg="mod">
          <ac:chgData name="Park SangHyun" userId="236915686b78f6c1" providerId="LiveId" clId="{5468EB3F-BD84-42F8-A973-588212819AE5}" dt="2021-01-17T00:43:18.244" v="0"/>
          <ac:spMkLst>
            <pc:docMk/>
            <pc:sldMk cId="3655353387" sldId="374"/>
            <ac:spMk id="4" creationId="{5E7135FA-04FD-4AC3-B199-2250C17121C1}"/>
          </ac:spMkLst>
        </pc:spChg>
        <pc:graphicFrameChg chg="mod">
          <ac:chgData name="Park SangHyun" userId="236915686b78f6c1" providerId="LiveId" clId="{5468EB3F-BD84-42F8-A973-588212819AE5}" dt="2021-01-17T07:46:58.308" v="43"/>
          <ac:graphicFrameMkLst>
            <pc:docMk/>
            <pc:sldMk cId="3655353387" sldId="374"/>
            <ac:graphicFrameMk id="14" creationId="{9D5771E9-E23E-4152-B17C-EE424AFE87F3}"/>
          </ac:graphicFrameMkLst>
        </pc:graphicFrameChg>
        <pc:graphicFrameChg chg="mod">
          <ac:chgData name="Park SangHyun" userId="236915686b78f6c1" providerId="LiveId" clId="{5468EB3F-BD84-42F8-A973-588212819AE5}" dt="2021-01-17T07:46:44.139" v="42"/>
          <ac:graphicFrameMkLst>
            <pc:docMk/>
            <pc:sldMk cId="3655353387" sldId="374"/>
            <ac:graphicFrameMk id="16" creationId="{66B8634C-35B8-4D3D-A5A4-E6FFEB71DC7A}"/>
          </ac:graphicFrameMkLst>
        </pc:graphicFrameChg>
        <pc:inkChg chg="add del">
          <ac:chgData name="Park SangHyun" userId="236915686b78f6c1" providerId="LiveId" clId="{5468EB3F-BD84-42F8-A973-588212819AE5}" dt="2021-01-17T07:37:11.183" v="41" actId="478"/>
          <ac:inkMkLst>
            <pc:docMk/>
            <pc:sldMk cId="3655353387" sldId="374"/>
            <ac:inkMk id="7" creationId="{811E903F-C258-4E26-A5D9-B9625C9E0DD8}"/>
          </ac:inkMkLst>
        </pc:inkChg>
        <pc:inkChg chg="add">
          <ac:chgData name="Park SangHyun" userId="236915686b78f6c1" providerId="LiveId" clId="{5468EB3F-BD84-42F8-A973-588212819AE5}" dt="2021-01-17T09:54:48.297" v="44"/>
          <ac:inkMkLst>
            <pc:docMk/>
            <pc:sldMk cId="3655353387" sldId="374"/>
            <ac:inkMk id="7" creationId="{EA07BD54-C16C-4879-8717-9CE560EFB2CB}"/>
          </ac:inkMkLst>
        </pc:inkChg>
      </pc:sldChg>
      <pc:sldMasterChg chg="modSp modSldLayout">
        <pc:chgData name="Park SangHyun" userId="236915686b78f6c1" providerId="LiveId" clId="{5468EB3F-BD84-42F8-A973-588212819AE5}" dt="2021-01-17T00:43:18.244" v="0"/>
        <pc:sldMasterMkLst>
          <pc:docMk/>
          <pc:sldMasterMk cId="4214027131" sldId="2147483908"/>
        </pc:sldMasterMkLst>
        <pc:spChg chg="mod">
          <ac:chgData name="Park SangHyun" userId="236915686b78f6c1" providerId="LiveId" clId="{5468EB3F-BD84-42F8-A973-588212819AE5}" dt="2021-01-17T00:43:18.244" v="0"/>
          <ac:spMkLst>
            <pc:docMk/>
            <pc:sldMasterMk cId="4214027131" sldId="2147483908"/>
            <ac:spMk id="5" creationId="{00000000-0000-0000-0000-000000000000}"/>
          </ac:spMkLst>
        </pc:sp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3895921202" sldId="2147483911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3895921202" sldId="2147483911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1874660820" sldId="2147483912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1127858267" sldId="2147483913"/>
              <ac:spMk id="8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1785882603" sldId="2147483914"/>
              <ac:spMk id="4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467401956" sldId="2147483915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467401956" sldId="2147483915"/>
              <ac:spMk id="3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800232407" sldId="2147483916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800232407" sldId="2147483916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2729883772" sldId="2147483917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2729883772" sldId="2147483917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760700279" sldId="2147483918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5468EB3F-BD84-42F8-A973-588212819AE5}" dt="2021-01-17T00:43:18.244" v="0"/>
          <pc:sldLayoutMkLst>
            <pc:docMk/>
            <pc:sldMasterMk cId="4214027131" sldId="2147483908"/>
            <pc:sldLayoutMk cId="1122393381" sldId="2147483919"/>
          </pc:sldLayoutMkLst>
          <pc:spChg chg="mod">
            <ac:chgData name="Park SangHyun" userId="236915686b78f6c1" providerId="LiveId" clId="{5468EB3F-BD84-42F8-A973-588212819AE5}" dt="2021-01-17T00:43:18.244" v="0"/>
            <ac:spMkLst>
              <pc:docMk/>
              <pc:sldMasterMk cId="4214027131" sldId="2147483908"/>
              <pc:sldLayoutMk cId="1122393381" sldId="2147483919"/>
              <ac:spMk id="5" creationId="{00000000-0000-0000-0000-000000000000}"/>
            </ac:spMkLst>
          </pc:spChg>
        </pc:sldLayoutChg>
      </pc:sldMaster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72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1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5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4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9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8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Microsoft_Visio_2003-2010_Drawing1.vsd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8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Visio_2003-2010_Drawing12.vsd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Relationship Id="rId1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22</a:t>
            </a:r>
            <a:r>
              <a:rPr lang="ko-KR" altLang="en-US" sz="4400" dirty="0">
                <a:latin typeface="Franklin Gothic Demi" panose="020B0703020102020204" pitchFamily="34" charset="0"/>
              </a:rPr>
              <a:t>장 </a:t>
            </a:r>
            <a:r>
              <a:rPr lang="ko-KR" altLang="en-US" sz="4400" dirty="0" err="1">
                <a:latin typeface="Franklin Gothic Demi" panose="020B0703020102020204" pitchFamily="34" charset="0"/>
              </a:rPr>
              <a:t>가비지</a:t>
            </a:r>
            <a:r>
              <a:rPr lang="ko-KR" altLang="en-US" sz="4400" dirty="0">
                <a:latin typeface="Franklin Gothic Demi" panose="020B0703020102020204" pitchFamily="34" charset="0"/>
              </a:rPr>
              <a:t> 컬렉션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세대별 </a:t>
            </a: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가비지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컬렉션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(2/2)</a:t>
            </a:r>
          </a:p>
          <a:p>
            <a:endParaRPr lang="ko-KR" altLang="en-US" sz="24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xmlns="" id="{8300A3C1-245E-4A55-A935-6EC02F819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51914"/>
              </p:ext>
            </p:extLst>
          </p:nvPr>
        </p:nvGraphicFramePr>
        <p:xfrm>
          <a:off x="1403648" y="1893098"/>
          <a:ext cx="4104000" cy="64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4066659" imgH="644062" progId="Visio.Drawing.11">
                  <p:embed/>
                </p:oleObj>
              </mc:Choice>
              <mc:Fallback>
                <p:oleObj name="Visio" r:id="rId4" imgW="4066659" imgH="644062" progId="Visio.Drawing.11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xmlns="" id="{8300A3C1-245E-4A55-A935-6EC02F819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893098"/>
                        <a:ext cx="4104000" cy="643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xmlns="" id="{559B58B5-945E-4651-ADF6-E9FCE4D4F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34655"/>
              </p:ext>
            </p:extLst>
          </p:nvPr>
        </p:nvGraphicFramePr>
        <p:xfrm>
          <a:off x="1403648" y="2698959"/>
          <a:ext cx="4104000" cy="108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6" imgW="4120108" imgH="1097550" progId="Visio.Drawing.11">
                  <p:embed/>
                </p:oleObj>
              </mc:Choice>
              <mc:Fallback>
                <p:oleObj name="Visio" r:id="rId6" imgW="4120108" imgH="1097550" progId="Visio.Drawing.11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xmlns="" id="{559B58B5-945E-4651-ADF6-E9FCE4D4F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698959"/>
                        <a:ext cx="4104000" cy="10899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xmlns="" id="{4800AC17-4943-4BCF-A478-3D7C0F6C4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4033"/>
              </p:ext>
            </p:extLst>
          </p:nvPr>
        </p:nvGraphicFramePr>
        <p:xfrm>
          <a:off x="1403648" y="3952822"/>
          <a:ext cx="4104000" cy="108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8" imgW="4120108" imgH="1097550" progId="Visio.Drawing.11">
                  <p:embed/>
                </p:oleObj>
              </mc:Choice>
              <mc:Fallback>
                <p:oleObj name="Visio" r:id="rId8" imgW="4120108" imgH="1097550" progId="Visio.Drawing.11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xmlns="" id="{4800AC17-4943-4BCF-A478-3D7C0F6C4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52822"/>
                        <a:ext cx="4104000" cy="10899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xmlns="" id="{DBAA174F-5690-4D32-A5DF-E07B93858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952804"/>
              </p:ext>
            </p:extLst>
          </p:nvPr>
        </p:nvGraphicFramePr>
        <p:xfrm>
          <a:off x="1403648" y="5251450"/>
          <a:ext cx="41052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10" imgW="4113089" imgH="1101059" progId="Visio.Drawing.11">
                  <p:embed/>
                </p:oleObj>
              </mc:Choice>
              <mc:Fallback>
                <p:oleObj name="Visio" r:id="rId10" imgW="4113089" imgH="1101059" progId="Visio.Drawing.11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xmlns="" id="{DBAA174F-5690-4D32-A5DF-E07B93858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251450"/>
                        <a:ext cx="4105275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xmlns="" id="{9D5771E9-E23E-4152-B17C-EE424AFE8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10874"/>
              </p:ext>
            </p:extLst>
          </p:nvPr>
        </p:nvGraphicFramePr>
        <p:xfrm>
          <a:off x="7127875" y="857250"/>
          <a:ext cx="412273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13" imgW="4108547" imgH="1092381" progId="Visio.Drawing.11">
                  <p:embed/>
                </p:oleObj>
              </mc:Choice>
              <mc:Fallback>
                <p:oleObj name="Visio" r:id="rId13" imgW="4108547" imgH="1092381" progId="Visio.Drawing.11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xmlns="" id="{9D5771E9-E23E-4152-B17C-EE424AFE87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857250"/>
                        <a:ext cx="4122738" cy="1096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xmlns="" id="{66B8634C-35B8-4D3D-A5A4-E6FFEB71D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76042"/>
              </p:ext>
            </p:extLst>
          </p:nvPr>
        </p:nvGraphicFramePr>
        <p:xfrm>
          <a:off x="7142058" y="2403429"/>
          <a:ext cx="4111033" cy="107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16" imgW="4108547" imgH="1073137" progId="Visio.Drawing.11">
                  <p:embed/>
                </p:oleObj>
              </mc:Choice>
              <mc:Fallback>
                <p:oleObj name="Visio" r:id="rId16" imgW="4108547" imgH="1073137" progId="Visio.Drawing.11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xmlns="" id="{66B8634C-35B8-4D3D-A5A4-E6FFEB71D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058" y="2403429"/>
                        <a:ext cx="4111033" cy="10778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xmlns="" id="{117FF8F5-242B-49AE-AFAC-63BED745E633}"/>
              </a:ext>
            </a:extLst>
          </p:cNvPr>
          <p:cNvSpPr/>
          <p:nvPr/>
        </p:nvSpPr>
        <p:spPr>
          <a:xfrm>
            <a:off x="3213332" y="2584655"/>
            <a:ext cx="484632" cy="2808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xmlns="" id="{7EA4EB08-86BE-4485-B2B1-382414B45A9F}"/>
              </a:ext>
            </a:extLst>
          </p:cNvPr>
          <p:cNvSpPr/>
          <p:nvPr/>
        </p:nvSpPr>
        <p:spPr>
          <a:xfrm>
            <a:off x="3213332" y="3858071"/>
            <a:ext cx="484632" cy="2808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xmlns="" id="{3B73C33B-B6BD-4066-989C-9B97F0ED8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722538"/>
              </p:ext>
            </p:extLst>
          </p:nvPr>
        </p:nvGraphicFramePr>
        <p:xfrm>
          <a:off x="7125826" y="3831362"/>
          <a:ext cx="41052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18" imgW="4113089" imgH="1080274" progId="Visio.Drawing.11">
                  <p:embed/>
                </p:oleObj>
              </mc:Choice>
              <mc:Fallback>
                <p:oleObj name="Visio" r:id="rId18" imgW="4113089" imgH="1080274" progId="Visio.Drawing.11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xmlns="" id="{3B73C33B-B6BD-4066-989C-9B97F0ED8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826" y="3831362"/>
                        <a:ext cx="4105275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xmlns="" id="{B8514C87-36FD-4BAF-8049-BAFFA3279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62633"/>
              </p:ext>
            </p:extLst>
          </p:nvPr>
        </p:nvGraphicFramePr>
        <p:xfrm>
          <a:off x="7142058" y="5293379"/>
          <a:ext cx="41052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20" imgW="4113089" imgH="1075685" progId="Visio.Drawing.11">
                  <p:embed/>
                </p:oleObj>
              </mc:Choice>
              <mc:Fallback>
                <p:oleObj name="Visio" r:id="rId20" imgW="4113089" imgH="1075685" progId="Visio.Drawing.11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xmlns="" id="{B8514C87-36FD-4BAF-8049-BAFFA3279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058" y="5293379"/>
                        <a:ext cx="4105275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xmlns="" id="{F015AD5A-F120-4808-97C2-4B2716C54D0A}"/>
              </a:ext>
            </a:extLst>
          </p:cNvPr>
          <p:cNvSpPr/>
          <p:nvPr/>
        </p:nvSpPr>
        <p:spPr>
          <a:xfrm>
            <a:off x="3213332" y="5102316"/>
            <a:ext cx="484632" cy="2808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xmlns="" id="{B21270E0-90B7-4567-8CCC-E11F19C36AE5}"/>
              </a:ext>
            </a:extLst>
          </p:cNvPr>
          <p:cNvSpPr/>
          <p:nvPr/>
        </p:nvSpPr>
        <p:spPr>
          <a:xfrm>
            <a:off x="8947142" y="490855"/>
            <a:ext cx="484632" cy="2808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xmlns="" id="{D5DADFA8-913D-4F37-A85F-D2699470A0CD}"/>
              </a:ext>
            </a:extLst>
          </p:cNvPr>
          <p:cNvSpPr/>
          <p:nvPr/>
        </p:nvSpPr>
        <p:spPr>
          <a:xfrm>
            <a:off x="8947142" y="1963564"/>
            <a:ext cx="484632" cy="2808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xmlns="" id="{5C675250-0DB5-4DB8-AB4C-0031014C9F10}"/>
              </a:ext>
            </a:extLst>
          </p:cNvPr>
          <p:cNvSpPr/>
          <p:nvPr/>
        </p:nvSpPr>
        <p:spPr>
          <a:xfrm>
            <a:off x="8955258" y="3517978"/>
            <a:ext cx="484632" cy="2808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xmlns="" id="{F3FEE099-DB4A-4211-B5FE-F96FA809B5D1}"/>
              </a:ext>
            </a:extLst>
          </p:cNvPr>
          <p:cNvSpPr/>
          <p:nvPr/>
        </p:nvSpPr>
        <p:spPr>
          <a:xfrm>
            <a:off x="8955258" y="4959534"/>
            <a:ext cx="484632" cy="2808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5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11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420767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 err="1">
                <a:solidFill>
                  <a:srgbClr val="000000"/>
                </a:solidFill>
                <a:latin typeface="Lora"/>
              </a:rPr>
              <a:t>가비지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컬렉션의 개념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객체의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할당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과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수거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세대별 </a:t>
            </a:r>
            <a:r>
              <a:rPr lang="ko-KR" altLang="en-US" b="1" dirty="0" err="1">
                <a:solidFill>
                  <a:srgbClr val="000000"/>
                </a:solidFill>
                <a:latin typeface="Lora"/>
              </a:rPr>
              <a:t>가비지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컬렉션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9051" y="1636573"/>
            <a:ext cx="7104159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solidFill>
                  <a:schemeClr val="dk1"/>
                </a:solidFill>
                <a:latin typeface="Lora"/>
                <a:sym typeface="Lora"/>
              </a:rPr>
              <a:t>가비지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 컬렉션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C/C++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에서 </a:t>
            </a:r>
            <a:r>
              <a:rPr lang="ko-KR" altLang="en-US" sz="2200" dirty="0" err="1">
                <a:solidFill>
                  <a:srgbClr val="000000"/>
                </a:solidFill>
                <a:latin typeface="Segoe UI" panose="020B0502040204020203" pitchFamily="34" charset="0"/>
              </a:rPr>
              <a:t>힙에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 할당한 객체에 대한 해제 코드 필수</a:t>
            </a:r>
            <a:endParaRPr lang="en-US" altLang="ko-KR" sz="22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해제 코드 누락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메모리 누수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</a:b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프로그램 오류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C#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에서 </a:t>
            </a:r>
            <a:r>
              <a:rPr lang="ko-KR" altLang="en-US" sz="2200" dirty="0" err="1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힙에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 할당한 객체는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Wingdings" panose="05000000000000000000" pitchFamily="2" charset="2"/>
              </a:rPr>
              <a:t>이 자동으로 수거</a:t>
            </a:r>
            <a:endParaRPr lang="en-US" altLang="ko-KR" sz="1800" b="1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은 더 이상 사용하지 않는 객체는 쓰레기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(Garbage)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로 판단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이 메모리 쓰레기를 수거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(Collection)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하는 것이 </a:t>
            </a:r>
            <a:r>
              <a:rPr lang="ko-KR" altLang="en-US" sz="1800" b="1" dirty="0" err="1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Wingdings" panose="05000000000000000000" pitchFamily="2" charset="2"/>
              </a:rPr>
              <a:t> 컬렉션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Wingdings" panose="05000000000000000000" pitchFamily="2" charset="2"/>
              </a:rPr>
              <a:t>(Garbage Collection)</a:t>
            </a:r>
          </a:p>
          <a:p>
            <a:endParaRPr lang="en-US" altLang="ko-KR" sz="22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7175D382-5FD3-4F53-AD27-A97C746C6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874" y="1303615"/>
            <a:ext cx="3188077" cy="425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Google Shape;100;p14">
            <a:extLst>
              <a:ext uri="{FF2B5EF4-FFF2-40B4-BE49-F238E27FC236}">
                <a16:creationId xmlns:a16="http://schemas.microsoft.com/office/drawing/2014/main" xmlns="" id="{2315A960-080C-4C5F-8F07-254DFE142FD9}"/>
              </a:ext>
            </a:extLst>
          </p:cNvPr>
          <p:cNvSpPr txBox="1">
            <a:spLocks/>
          </p:cNvSpPr>
          <p:nvPr/>
        </p:nvSpPr>
        <p:spPr>
          <a:xfrm>
            <a:off x="1189051" y="1636573"/>
            <a:ext cx="61224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CLR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이 객체를 할당하는 과정</a:t>
            </a: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CLR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은 어플리케이션을 위한 메모리 공간을 통째로 확보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하나의 관리되는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힙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(Managed Heap)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을 마련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객체가 할당될 때마다 관리되는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힙에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순차적으로 적재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xmlns="" id="{CE4B57C7-B238-42A5-B68A-824C9779B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6785"/>
              </p:ext>
            </p:extLst>
          </p:nvPr>
        </p:nvGraphicFramePr>
        <p:xfrm>
          <a:off x="7758227" y="607834"/>
          <a:ext cx="4189967" cy="200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3675785" imgH="1753489" progId="Visio.Drawing.11">
                  <p:embed/>
                </p:oleObj>
              </mc:Choice>
              <mc:Fallback>
                <p:oleObj name="Visio" r:id="rId4" imgW="3675785" imgH="1753489" progId="Visio.Drawing.11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xmlns="" id="{CE4B57C7-B238-42A5-B68A-824C9779B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227" y="607834"/>
                        <a:ext cx="4189967" cy="2008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xmlns="" id="{981C5A67-D7C2-437A-8B18-01FD8EAB8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87238"/>
              </p:ext>
            </p:extLst>
          </p:nvPr>
        </p:nvGraphicFramePr>
        <p:xfrm>
          <a:off x="7909301" y="2554627"/>
          <a:ext cx="4013090" cy="200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6" imgW="3524078" imgH="1753489" progId="Visio.Drawing.11">
                  <p:embed/>
                </p:oleObj>
              </mc:Choice>
              <mc:Fallback>
                <p:oleObj name="Visio" r:id="rId6" imgW="3524078" imgH="1753489" progId="Visio.Drawing.11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xmlns="" id="{981C5A67-D7C2-437A-8B18-01FD8EAB8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301" y="2554627"/>
                        <a:ext cx="4013090" cy="2006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xmlns="" id="{0C8F3B49-93B5-4B1D-A822-0A08CC09D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56715"/>
              </p:ext>
            </p:extLst>
          </p:nvPr>
        </p:nvGraphicFramePr>
        <p:xfrm>
          <a:off x="7909301" y="4388279"/>
          <a:ext cx="4192573" cy="200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8" imgW="3678484" imgH="1753489" progId="Visio.Drawing.11">
                  <p:embed/>
                </p:oleObj>
              </mc:Choice>
              <mc:Fallback>
                <p:oleObj name="Visio" r:id="rId8" imgW="3678484" imgH="1753489" progId="Visio.Drawing.11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xmlns="" id="{0C8F3B49-93B5-4B1D-A822-0A08CC09D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301" y="4388279"/>
                        <a:ext cx="4192573" cy="2004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Google Shape;100;p14">
            <a:extLst>
              <a:ext uri="{FF2B5EF4-FFF2-40B4-BE49-F238E27FC236}">
                <a16:creationId xmlns:a16="http://schemas.microsoft.com/office/drawing/2014/main" xmlns="" id="{2315A960-080C-4C5F-8F07-254DFE142FD9}"/>
              </a:ext>
            </a:extLst>
          </p:cNvPr>
          <p:cNvSpPr txBox="1">
            <a:spLocks/>
          </p:cNvSpPr>
          <p:nvPr/>
        </p:nvSpPr>
        <p:spPr>
          <a:xfrm>
            <a:off x="1189051" y="1636573"/>
            <a:ext cx="61224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쓰레기가 생길 때 </a:t>
            </a: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xmlns="" id="{6040FD65-B62C-4126-8447-03423B835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343194"/>
              </p:ext>
            </p:extLst>
          </p:nvPr>
        </p:nvGraphicFramePr>
        <p:xfrm>
          <a:off x="1189051" y="3689047"/>
          <a:ext cx="36576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3662828" imgH="2344373" progId="Visio.Drawing.11">
                  <p:embed/>
                </p:oleObj>
              </mc:Choice>
              <mc:Fallback>
                <p:oleObj name="Visio" r:id="rId4" imgW="3662828" imgH="2344373" progId="Visio.Drawing.11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xmlns="" id="{6040FD65-B62C-4126-8447-03423B835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51" y="3689047"/>
                        <a:ext cx="3657600" cy="2343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xmlns="" id="{7073DDBE-C253-416A-ADC7-F1807A37A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354229"/>
              </p:ext>
            </p:extLst>
          </p:nvPr>
        </p:nvGraphicFramePr>
        <p:xfrm>
          <a:off x="5681120" y="3689047"/>
          <a:ext cx="35242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6" imgW="3526777" imgH="2344373" progId="Visio.Drawing.11">
                  <p:embed/>
                </p:oleObj>
              </mc:Choice>
              <mc:Fallback>
                <p:oleObj name="Visio" r:id="rId6" imgW="3526777" imgH="2344373" progId="Visio.Drawing.11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xmlns="" id="{7073DDBE-C253-416A-ADC7-F1807A37A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120" y="3689047"/>
                        <a:ext cx="3524250" cy="2343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4669360-137D-441D-BA7F-A7FD6A27B956}"/>
              </a:ext>
            </a:extLst>
          </p:cNvPr>
          <p:cNvSpPr/>
          <p:nvPr/>
        </p:nvSpPr>
        <p:spPr>
          <a:xfrm>
            <a:off x="1189051" y="2652023"/>
            <a:ext cx="5080635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true 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object a = new object()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54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가비지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컬렉션 과정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(1/3)</a:t>
            </a:r>
          </a:p>
          <a:p>
            <a:endParaRPr lang="ko-KR" altLang="en-US" sz="2400" dirty="0">
              <a:solidFill>
                <a:srgbClr val="000000"/>
              </a:solidFill>
              <a:latin typeface="Lora"/>
              <a:sym typeface="Lor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GC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루트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(Root)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루트는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힙에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있는 객체를 붙드는 참조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루트는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a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처럼 스택 또는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힙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정적 필드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에 생성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.NET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어플리케이션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실행시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JIT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컴파일러는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루트 목록 생성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CLR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은 이 루트 목록을 관리하며 상태 갱신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루트 목록은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가비지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컬렉터가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참조하는 중요 자료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F6E2CE5-5069-4ADA-93C6-04D4053DA987}"/>
              </a:ext>
            </a:extLst>
          </p:cNvPr>
          <p:cNvSpPr/>
          <p:nvPr/>
        </p:nvSpPr>
        <p:spPr>
          <a:xfrm>
            <a:off x="8617527" y="2605670"/>
            <a:ext cx="3200069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true 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object a = new object()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xmlns="" id="{36E723A8-5901-4DCA-B76D-993B51743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2366"/>
              </p:ext>
            </p:extLst>
          </p:nvPr>
        </p:nvGraphicFramePr>
        <p:xfrm>
          <a:off x="1792268" y="4052116"/>
          <a:ext cx="6175395" cy="280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4798739" imgH="2187542" progId="Visio.Drawing.11">
                  <p:embed/>
                </p:oleObj>
              </mc:Choice>
              <mc:Fallback>
                <p:oleObj name="Visio" r:id="rId4" imgW="4798739" imgH="2187542" progId="Visio.Drawing.11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xmlns="" id="{36E723A8-5901-4DCA-B76D-993B51743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68" y="4052116"/>
                        <a:ext cx="6175395" cy="28058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78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가비지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컬렉션 과정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(2/3)</a:t>
            </a:r>
          </a:p>
          <a:p>
            <a:endParaRPr lang="ko-KR" altLang="en-US" sz="2400" dirty="0">
              <a:solidFill>
                <a:srgbClr val="000000"/>
              </a:solidFill>
              <a:latin typeface="Lora"/>
              <a:sym typeface="Lora"/>
            </a:endParaRPr>
          </a:p>
          <a:p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가비지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컬렉터는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초기에 모든 객체가 쓰레기라고 가정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Lora"/>
              </a:rPr>
            </a:b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즉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루트 목록 내의 어떤 루트도 메모리를 가리키지 않는다고 가정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)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루트 목록을 순회하면서 각 루트가 참조하는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힙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객체와의 관계  조사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어떤 </a:t>
            </a:r>
            <a:r>
              <a:rPr lang="ko-KR" altLang="en-US" sz="20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힙과도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관계가 없는 루트는 쓰레기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다른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힙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객체를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참조하는 </a:t>
            </a:r>
            <a:r>
              <a:rPr lang="ko-KR" altLang="en-US" sz="20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힙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객체는 쓰레기가 아님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쓰레기 객체가 차지하고 있던 메모리는 이제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‘</a:t>
            </a:r>
            <a:r>
              <a:rPr lang="ko-KR" altLang="en-US" sz="24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비어있는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공간’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xmlns="" id="{6BB8A46C-36AD-4A9D-9EE1-AABF69913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675630"/>
              </p:ext>
            </p:extLst>
          </p:nvPr>
        </p:nvGraphicFramePr>
        <p:xfrm>
          <a:off x="3574474" y="4201195"/>
          <a:ext cx="5546817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4798739" imgH="2187542" progId="Visio.Drawing.11">
                  <p:embed/>
                </p:oleObj>
              </mc:Choice>
              <mc:Fallback>
                <p:oleObj name="Visio" r:id="rId4" imgW="4798739" imgH="2187542" progId="Visio.Drawing.11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xmlns="" id="{6BB8A46C-36AD-4A9D-9EE1-AABF69913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474" y="4201195"/>
                        <a:ext cx="5546817" cy="25202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01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가비지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컬렉션 과정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(3/3)</a:t>
            </a:r>
          </a:p>
          <a:p>
            <a:endParaRPr lang="ko-KR" altLang="en-US" sz="2400" dirty="0">
              <a:solidFill>
                <a:srgbClr val="000000"/>
              </a:solidFill>
              <a:latin typeface="Lora"/>
              <a:sym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루트 목록에 대한 조사 후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가비지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컬렉터는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힙을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순회하며 쓰레기가 차지하고 있던 ‘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비어있는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</a:rPr>
              <a:t>공간’으로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쓰레기 인접 객체들을 이동 정리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xmlns="" id="{C0563F3C-8A27-4A39-8345-1FFA6B90D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435630"/>
              </p:ext>
            </p:extLst>
          </p:nvPr>
        </p:nvGraphicFramePr>
        <p:xfrm>
          <a:off x="686383" y="2888897"/>
          <a:ext cx="5546817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4798739" imgH="2187542" progId="Visio.Drawing.11">
                  <p:embed/>
                </p:oleObj>
              </mc:Choice>
              <mc:Fallback>
                <p:oleObj name="Visio" r:id="rId4" imgW="4798739" imgH="2187542" progId="Visio.Drawing.11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xmlns="" id="{C0563F3C-8A27-4A39-8345-1FFA6B90D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83" y="2888897"/>
                        <a:ext cx="5546817" cy="25202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xmlns="" id="{29F562C3-74C9-43F6-A093-595FA24E0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94791"/>
              </p:ext>
            </p:extLst>
          </p:nvPr>
        </p:nvGraphicFramePr>
        <p:xfrm>
          <a:off x="6678151" y="2888897"/>
          <a:ext cx="5547304" cy="2520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6" imgW="4798739" imgH="2187542" progId="Visio.Drawing.11">
                  <p:embed/>
                </p:oleObj>
              </mc:Choice>
              <mc:Fallback>
                <p:oleObj name="Visio" r:id="rId6" imgW="4798739" imgH="2187542" progId="Visio.Drawing.11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xmlns="" id="{29F562C3-74C9-43F6-A093-595FA24E0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151" y="2888897"/>
                        <a:ext cx="5547304" cy="25205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67F0D018-B63B-444F-BA72-1C43AE9573B9}"/>
              </a:ext>
            </a:extLst>
          </p:cNvPr>
          <p:cNvSpPr/>
          <p:nvPr/>
        </p:nvSpPr>
        <p:spPr>
          <a:xfrm>
            <a:off x="5851398" y="372714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0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세대별 </a:t>
            </a: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가비지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컬렉션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(1/2)</a:t>
            </a:r>
          </a:p>
          <a:p>
            <a:endParaRPr lang="ko-KR" altLang="en-US" sz="2400" dirty="0">
              <a:solidFill>
                <a:srgbClr val="000000"/>
              </a:solidFill>
              <a:latin typeface="Lora"/>
              <a:sym typeface="Lor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Lora"/>
              </a:rPr>
              <a:t>CLR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은 메모리를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0, 1, 2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의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개 세대로 분리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Lora"/>
              </a:rPr>
              <a:t>객체의 나이가 어릴수록 메모리에서 빨리 사라지고 나이가 많을수록 메모리에서 오랫동안 살아남는다고 간주</a:t>
            </a:r>
            <a:endParaRPr lang="en-US" altLang="ko-KR" dirty="0">
              <a:solidFill>
                <a:srgbClr val="000000"/>
              </a:solidFill>
              <a:latin typeface="Lora"/>
            </a:endParaRPr>
          </a:p>
          <a:p>
            <a:pPr lvl="1">
              <a:buFont typeface="Wingdings 2" panose="05020102010507070707" pitchFamily="18" charset="2"/>
              <a:buChar char=""/>
            </a:pPr>
            <a:r>
              <a:rPr lang="ko-KR" altLang="en-US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나이 </a:t>
            </a:r>
            <a:r>
              <a:rPr lang="en-US" altLang="ko-KR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가비지</a:t>
            </a:r>
            <a:r>
              <a:rPr lang="ko-KR" altLang="en-US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컬렉션을 겪은 횟수</a:t>
            </a:r>
            <a:endParaRPr lang="en-US" altLang="ko-KR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Lora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세대 </a:t>
            </a:r>
            <a:r>
              <a:rPr lang="en-US" altLang="ko-KR" dirty="0">
                <a:solidFill>
                  <a:srgbClr val="000000"/>
                </a:solidFill>
                <a:latin typeface="Lora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Lora"/>
              </a:rPr>
              <a:t>가비지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 컬렉션을 한번도 겪지 않은 ‘갓 생성된’ 객체</a:t>
            </a:r>
            <a:endParaRPr lang="en-US" altLang="ko-KR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Lora"/>
              </a:rPr>
              <a:t>2 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세대 </a:t>
            </a:r>
            <a:r>
              <a:rPr lang="en-US" altLang="ko-KR" dirty="0">
                <a:solidFill>
                  <a:srgbClr val="000000"/>
                </a:solidFill>
                <a:latin typeface="Lora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최소 </a:t>
            </a:r>
            <a:r>
              <a:rPr lang="en-US" altLang="ko-KR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회 이상 </a:t>
            </a:r>
            <a:r>
              <a:rPr lang="ko-KR" altLang="en-US" dirty="0" err="1">
                <a:solidFill>
                  <a:srgbClr val="000000"/>
                </a:solidFill>
                <a:latin typeface="Lora"/>
              </a:rPr>
              <a:t>가비지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 컬렉션을 경험한 객체</a:t>
            </a:r>
            <a:endParaRPr lang="en-US" altLang="ko-KR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Lora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세대 </a:t>
            </a:r>
            <a:r>
              <a:rPr lang="en-US" altLang="ko-KR" dirty="0">
                <a:solidFill>
                  <a:srgbClr val="000000"/>
                </a:solidFill>
                <a:latin typeface="Lora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Lora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세대와 </a:t>
            </a:r>
            <a:r>
              <a:rPr lang="en-US" altLang="ko-KR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세대 사이의 과도기에 있는 객체</a:t>
            </a:r>
            <a:endParaRPr lang="en-US" altLang="ko-KR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813935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334</Words>
  <Application>Microsoft Office PowerPoint</Application>
  <PresentationFormat>와이드스크린</PresentationFormat>
  <Paragraphs>87</Paragraphs>
  <Slides>11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Segoe UI</vt:lpstr>
      <vt:lpstr>Wingdings</vt:lpstr>
      <vt:lpstr>Wingdings 2</vt:lpstr>
      <vt:lpstr>HDOfficeLightV0</vt:lpstr>
      <vt:lpstr>Viola template</vt:lpstr>
      <vt:lpstr>Visio</vt:lpstr>
      <vt:lpstr>22장 가비지 컬렉션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67</cp:revision>
  <dcterms:created xsi:type="dcterms:W3CDTF">2020-03-30T22:17:40Z</dcterms:created>
  <dcterms:modified xsi:type="dcterms:W3CDTF">2021-03-19T02:49:38Z</dcterms:modified>
</cp:coreProperties>
</file>