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7" r:id="rId1"/>
  </p:sldMasterIdLst>
  <p:sldIdLst>
    <p:sldId id="256" r:id="rId2"/>
    <p:sldId id="424" r:id="rId3"/>
    <p:sldId id="337" r:id="rId4"/>
    <p:sldId id="440" r:id="rId5"/>
    <p:sldId id="338" r:id="rId6"/>
    <p:sldId id="333" r:id="rId7"/>
    <p:sldId id="334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437" r:id="rId19"/>
    <p:sldId id="439" r:id="rId20"/>
    <p:sldId id="438" r:id="rId21"/>
    <p:sldId id="425" r:id="rId22"/>
    <p:sldId id="441" r:id="rId23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0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6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</p:sldLayoutIdLst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sign.ros2.org/articles/ros_command_line_arguments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cli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터트심노드</a:t>
            </a:r>
            <a:r>
              <a:rPr lang="en-US" altLang="ko-KR" dirty="0"/>
              <a:t> </a:t>
            </a:r>
            <a:r>
              <a:rPr lang="ko-KR" altLang="en-US" dirty="0"/>
              <a:t>제어 실습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28750"/>
            <a:ext cx="593247" cy="1921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944" y="1687014"/>
            <a:ext cx="971401" cy="1524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65594" y="2017645"/>
            <a:ext cx="5066665" cy="4425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rqt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0657" y="2603597"/>
            <a:ext cx="6319343" cy="2025554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사용방법 </a:t>
            </a:r>
            <a:r>
              <a:rPr lang="en-US" altLang="ko-KR" sz="5400" dirty="0"/>
              <a:t>- </a:t>
            </a:r>
            <a:r>
              <a:rPr lang="ko-KR" altLang="en-US" sz="5400" dirty="0"/>
              <a:t>토픽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28750"/>
            <a:ext cx="593247" cy="1921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744" y="1687014"/>
            <a:ext cx="971401" cy="1524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89394" y="2017645"/>
            <a:ext cx="5066665" cy="4425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rqt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4457" y="2611971"/>
            <a:ext cx="6624143" cy="2017180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사용방법 </a:t>
            </a:r>
            <a:r>
              <a:rPr lang="en-US" altLang="ko-KR" sz="5400" dirty="0"/>
              <a:t>- </a:t>
            </a:r>
            <a:r>
              <a:rPr lang="ko-KR" altLang="en-US" sz="5400" dirty="0"/>
              <a:t>토픽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214" y="1365994"/>
            <a:ext cx="593247" cy="1921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3400" y="1276350"/>
            <a:ext cx="405130" cy="51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Arial"/>
                <a:cs typeface="Arial"/>
              </a:rPr>
              <a:t>○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57" y="1632295"/>
            <a:ext cx="368629" cy="1144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05443" y="3440557"/>
            <a:ext cx="133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○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2758" y="3510209"/>
            <a:ext cx="754831" cy="12248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62445" y="1935857"/>
            <a:ext cx="7555865" cy="91371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1430" rIns="0" bIns="0" rtlCol="0">
            <a:spAutoFit/>
          </a:bodyPr>
          <a:lstStyle/>
          <a:p>
            <a:pPr marL="85725" marR="4993005">
              <a:lnSpc>
                <a:spcPts val="1300"/>
              </a:lnSpc>
              <a:spcBef>
                <a:spcPts val="90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ros2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topic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hz</a:t>
            </a:r>
            <a:r>
              <a:rPr sz="1200" spc="-1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/turtle1/pose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average</a:t>
            </a:r>
            <a:r>
              <a:rPr sz="1200" spc="-3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rate: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FAC02D"/>
                </a:solidFill>
                <a:latin typeface="Courier New"/>
                <a:cs typeface="Courier New"/>
              </a:rPr>
              <a:t>62.775</a:t>
            </a:r>
            <a:endParaRPr sz="1200" dirty="0">
              <a:latin typeface="Courier New"/>
              <a:cs typeface="Courier New"/>
            </a:endParaRPr>
          </a:p>
          <a:p>
            <a:pPr marL="85725" marR="2340610" indent="365760">
              <a:lnSpc>
                <a:spcPts val="1300"/>
              </a:lnSpc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min: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0.011s</a:t>
            </a:r>
            <a:r>
              <a:rPr sz="1200" spc="-20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max: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0.016s</a:t>
            </a:r>
            <a:r>
              <a:rPr sz="1200" spc="-25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std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dev: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0.00067s</a:t>
            </a:r>
            <a:r>
              <a:rPr sz="1200" spc="-20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window: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FAC02D"/>
                </a:solidFill>
                <a:latin typeface="Courier New"/>
                <a:cs typeface="Courier New"/>
              </a:rPr>
              <a:t>64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average</a:t>
            </a:r>
            <a:r>
              <a:rPr sz="1200" spc="-3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rate: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FAC02D"/>
                </a:solidFill>
                <a:latin typeface="Courier New"/>
                <a:cs typeface="Courier New"/>
              </a:rPr>
              <a:t>62.618</a:t>
            </a:r>
            <a:endParaRPr sz="1200" dirty="0">
              <a:latin typeface="Courier New"/>
              <a:cs typeface="Courier New"/>
            </a:endParaRPr>
          </a:p>
          <a:p>
            <a:pPr marL="451484">
              <a:lnSpc>
                <a:spcPts val="1300"/>
              </a:lnSpc>
              <a:spcBef>
                <a:spcPts val="5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min:</a:t>
            </a:r>
            <a:r>
              <a:rPr sz="1200" spc="-3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0.011s</a:t>
            </a:r>
            <a:r>
              <a:rPr sz="1200" spc="-20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max: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0.016s</a:t>
            </a:r>
            <a:r>
              <a:rPr sz="1200" spc="-25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std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dev: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0.00054s</a:t>
            </a:r>
            <a:r>
              <a:rPr sz="1200" spc="-20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window: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FAC02D"/>
                </a:solidFill>
                <a:latin typeface="Courier New"/>
                <a:cs typeface="Courier New"/>
              </a:rPr>
              <a:t>127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2445" y="3847463"/>
            <a:ext cx="7555865" cy="745717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85725" marR="4809490" algn="just">
              <a:lnSpc>
                <a:spcPts val="1300"/>
              </a:lnSpc>
              <a:spcBef>
                <a:spcPts val="80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1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ros2</a:t>
            </a:r>
            <a:r>
              <a:rPr sz="1200" spc="-1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topic</a:t>
            </a:r>
            <a:r>
              <a:rPr sz="1200" spc="-1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bw</a:t>
            </a:r>
            <a:r>
              <a:rPr sz="1200" spc="-1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/turtle1/pose </a:t>
            </a:r>
            <a:r>
              <a:rPr sz="1200" dirty="0">
                <a:solidFill>
                  <a:srgbClr val="CE93D8"/>
                </a:solidFill>
                <a:latin typeface="Courier New"/>
                <a:cs typeface="Courier New"/>
              </a:rPr>
              <a:t>Subscribed</a:t>
            </a:r>
            <a:r>
              <a:rPr sz="1200" spc="-30" dirty="0">
                <a:solidFill>
                  <a:srgbClr val="CE93D8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to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[</a:t>
            </a:r>
            <a:r>
              <a:rPr sz="1200" spc="-10" dirty="0">
                <a:solidFill>
                  <a:srgbClr val="9BCC65"/>
                </a:solidFill>
                <a:latin typeface="Courier New"/>
                <a:cs typeface="Courier New"/>
              </a:rPr>
              <a:t>/turtle1/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pose]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average:</a:t>
            </a:r>
            <a:r>
              <a:rPr sz="1200" spc="-3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FAC02D"/>
                </a:solidFill>
                <a:latin typeface="Courier New"/>
                <a:cs typeface="Courier New"/>
              </a:rPr>
              <a:t>1.51KB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/s</a:t>
            </a:r>
            <a:endParaRPr sz="1200" dirty="0">
              <a:latin typeface="Courier New"/>
              <a:cs typeface="Courier New"/>
            </a:endParaRPr>
          </a:p>
          <a:p>
            <a:pPr marL="451484" algn="just">
              <a:lnSpc>
                <a:spcPts val="1300"/>
              </a:lnSpc>
              <a:spcBef>
                <a:spcPts val="530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mean:</a:t>
            </a:r>
            <a:r>
              <a:rPr sz="1200" spc="-3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0.02KB</a:t>
            </a:r>
            <a:r>
              <a:rPr sz="1200" spc="-20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min: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0.02KB</a:t>
            </a:r>
            <a:r>
              <a:rPr sz="1200" spc="-20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max: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0.02KB</a:t>
            </a:r>
            <a:r>
              <a:rPr sz="1200" spc="-20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window: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FAC02D"/>
                </a:solidFill>
                <a:latin typeface="Courier New"/>
                <a:cs typeface="Courier New"/>
              </a:rPr>
              <a:t>62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사용방법 </a:t>
            </a:r>
            <a:r>
              <a:rPr lang="en-US" altLang="ko-KR" sz="5400" dirty="0"/>
              <a:t>- </a:t>
            </a:r>
            <a:r>
              <a:rPr lang="ko-KR" altLang="en-US" sz="5400" dirty="0"/>
              <a:t>토픽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770" y="1365994"/>
            <a:ext cx="756574" cy="1541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3400" y="1276350"/>
            <a:ext cx="405130" cy="51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Arial"/>
                <a:cs typeface="Arial"/>
              </a:rPr>
              <a:t>○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758" y="1629914"/>
            <a:ext cx="223982" cy="11683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66800" y="1885950"/>
            <a:ext cx="7555865" cy="25596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>
              <a:lnSpc>
                <a:spcPts val="1300"/>
              </a:lnSpc>
              <a:spcBef>
                <a:spcPts val="62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ros2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service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list</a:t>
            </a:r>
            <a:r>
              <a:rPr sz="1200" spc="-1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-</a:t>
            </a:r>
            <a:r>
              <a:rPr sz="1200" spc="-50" dirty="0">
                <a:solidFill>
                  <a:srgbClr val="ECEEF1"/>
                </a:solidFill>
                <a:latin typeface="Courier New"/>
                <a:cs typeface="Courier New"/>
              </a:rPr>
              <a:t>t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/clear</a:t>
            </a:r>
            <a:r>
              <a:rPr sz="1200" spc="-3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[std_srvs/srv/</a:t>
            </a:r>
            <a:r>
              <a:rPr sz="1200" spc="-10" dirty="0">
                <a:solidFill>
                  <a:srgbClr val="CE93D8"/>
                </a:solidFill>
                <a:latin typeface="Courier New"/>
                <a:cs typeface="Courier New"/>
              </a:rPr>
              <a:t>Empty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]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/kill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[turtlesim/srv/</a:t>
            </a:r>
            <a:r>
              <a:rPr sz="1200" spc="-10" dirty="0">
                <a:solidFill>
                  <a:srgbClr val="CE93D8"/>
                </a:solidFill>
                <a:latin typeface="Courier New"/>
                <a:cs typeface="Courier New"/>
              </a:rPr>
              <a:t>Kill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]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/reset</a:t>
            </a:r>
            <a:r>
              <a:rPr sz="1200" spc="-3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[std_srvs/srv/</a:t>
            </a:r>
            <a:r>
              <a:rPr sz="1200" spc="-10" dirty="0">
                <a:solidFill>
                  <a:srgbClr val="CE93D8"/>
                </a:solidFill>
                <a:latin typeface="Courier New"/>
                <a:cs typeface="Courier New"/>
              </a:rPr>
              <a:t>Empty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]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/spawn</a:t>
            </a:r>
            <a:r>
              <a:rPr sz="1200" spc="-3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[turtlesim/srv/</a:t>
            </a:r>
            <a:r>
              <a:rPr sz="1200" spc="-10" dirty="0">
                <a:solidFill>
                  <a:srgbClr val="CE93D8"/>
                </a:solidFill>
                <a:latin typeface="Courier New"/>
                <a:cs typeface="Courier New"/>
              </a:rPr>
              <a:t>Spawn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]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...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/turtle1/set_pen</a:t>
            </a:r>
            <a:r>
              <a:rPr sz="1200" spc="-9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[turtlesim/srv/</a:t>
            </a:r>
            <a:r>
              <a:rPr sz="1200" spc="-10" dirty="0">
                <a:solidFill>
                  <a:srgbClr val="CE93D8"/>
                </a:solidFill>
                <a:latin typeface="Courier New"/>
                <a:cs typeface="Courier New"/>
              </a:rPr>
              <a:t>SetPen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]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/turtle1/teleport_absolute</a:t>
            </a:r>
            <a:r>
              <a:rPr sz="1200" spc="-14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[turtlesim/srv/</a:t>
            </a:r>
            <a:r>
              <a:rPr sz="1200" spc="-10" dirty="0">
                <a:solidFill>
                  <a:srgbClr val="CE93D8"/>
                </a:solidFill>
                <a:latin typeface="Courier New"/>
                <a:cs typeface="Courier New"/>
              </a:rPr>
              <a:t>TeleportAbsolute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]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/turtle1/teleport_relative</a:t>
            </a:r>
            <a:r>
              <a:rPr sz="1200" spc="-14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[turtlesim/srv/</a:t>
            </a:r>
            <a:r>
              <a:rPr sz="1200" spc="-10" dirty="0">
                <a:solidFill>
                  <a:srgbClr val="CE93D8"/>
                </a:solidFill>
                <a:latin typeface="Courier New"/>
                <a:cs typeface="Courier New"/>
              </a:rPr>
              <a:t>TeleportRelative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]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...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사용방법 </a:t>
            </a:r>
            <a:r>
              <a:rPr lang="en-US" altLang="ko-KR" sz="5400" dirty="0"/>
              <a:t>- </a:t>
            </a:r>
            <a:r>
              <a:rPr lang="ko-KR" altLang="en-US" sz="5400" dirty="0"/>
              <a:t>서비스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770" y="1365994"/>
            <a:ext cx="756574" cy="1541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3400" y="1276350"/>
            <a:ext cx="405130" cy="51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Arial"/>
                <a:cs typeface="Arial"/>
              </a:rPr>
              <a:t>○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6358" y="1624258"/>
            <a:ext cx="239601" cy="12248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5420" y="1943088"/>
            <a:ext cx="8577580" cy="107914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85725" marR="894080">
              <a:lnSpc>
                <a:spcPts val="1300"/>
              </a:lnSpc>
              <a:spcBef>
                <a:spcPts val="80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ros2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service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call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/spawn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turtlesim/srv/</a:t>
            </a:r>
            <a:r>
              <a:rPr sz="1200" dirty="0">
                <a:solidFill>
                  <a:srgbClr val="CE93D8"/>
                </a:solidFill>
                <a:latin typeface="Courier New"/>
                <a:cs typeface="Courier New"/>
              </a:rPr>
              <a:t>Spawn</a:t>
            </a:r>
            <a:r>
              <a:rPr sz="1200" spc="-20" dirty="0">
                <a:solidFill>
                  <a:srgbClr val="CE93D8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BCC65"/>
                </a:solidFill>
                <a:latin typeface="Courier New"/>
                <a:cs typeface="Courier New"/>
              </a:rPr>
              <a:t>"{x:</a:t>
            </a:r>
            <a:r>
              <a:rPr sz="1200" spc="-25" dirty="0">
                <a:solidFill>
                  <a:srgbClr val="9BCC6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BCC65"/>
                </a:solidFill>
                <a:latin typeface="Courier New"/>
                <a:cs typeface="Courier New"/>
              </a:rPr>
              <a:t>2,</a:t>
            </a:r>
            <a:r>
              <a:rPr sz="1200" spc="-25" dirty="0">
                <a:solidFill>
                  <a:srgbClr val="9BCC6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BCC65"/>
                </a:solidFill>
                <a:latin typeface="Courier New"/>
                <a:cs typeface="Courier New"/>
              </a:rPr>
              <a:t>y:</a:t>
            </a:r>
            <a:r>
              <a:rPr sz="1200" spc="-25" dirty="0">
                <a:solidFill>
                  <a:srgbClr val="9BCC6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BCC65"/>
                </a:solidFill>
                <a:latin typeface="Courier New"/>
                <a:cs typeface="Courier New"/>
              </a:rPr>
              <a:t>2,</a:t>
            </a:r>
            <a:r>
              <a:rPr sz="1200" spc="-25" dirty="0">
                <a:solidFill>
                  <a:srgbClr val="9BCC6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BCC65"/>
                </a:solidFill>
                <a:latin typeface="Courier New"/>
                <a:cs typeface="Courier New"/>
              </a:rPr>
              <a:t>theta:</a:t>
            </a:r>
            <a:r>
              <a:rPr sz="1200" spc="-25" dirty="0">
                <a:solidFill>
                  <a:srgbClr val="9BCC6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BCC65"/>
                </a:solidFill>
                <a:latin typeface="Courier New"/>
                <a:cs typeface="Courier New"/>
              </a:rPr>
              <a:t>0.2,</a:t>
            </a:r>
            <a:r>
              <a:rPr sz="1200" spc="-25" dirty="0">
                <a:solidFill>
                  <a:srgbClr val="9BCC6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BCC65"/>
                </a:solidFill>
                <a:latin typeface="Courier New"/>
                <a:cs typeface="Courier New"/>
              </a:rPr>
              <a:t>name:</a:t>
            </a:r>
            <a:r>
              <a:rPr sz="1200" spc="-20" dirty="0">
                <a:solidFill>
                  <a:srgbClr val="9BCC65"/>
                </a:solidFill>
                <a:latin typeface="Courier New"/>
                <a:cs typeface="Courier New"/>
              </a:rPr>
              <a:t> ''}"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waiting</a:t>
            </a:r>
            <a:r>
              <a:rPr sz="1200" spc="-3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4DD0E1"/>
                </a:solidFill>
                <a:latin typeface="Courier New"/>
                <a:cs typeface="Courier New"/>
              </a:rPr>
              <a:t>for</a:t>
            </a:r>
            <a:r>
              <a:rPr sz="1200" spc="-20" dirty="0">
                <a:solidFill>
                  <a:srgbClr val="4DD0E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service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to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become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available...</a:t>
            </a:r>
            <a:endParaRPr sz="1200" dirty="0">
              <a:latin typeface="Courier New"/>
              <a:cs typeface="Courier New"/>
            </a:endParaRPr>
          </a:p>
          <a:p>
            <a:pPr marL="85725">
              <a:lnSpc>
                <a:spcPts val="1300"/>
              </a:lnSpc>
              <a:spcBef>
                <a:spcPts val="5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requester:</a:t>
            </a:r>
            <a:r>
              <a:rPr sz="1200" spc="-6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making</a:t>
            </a:r>
            <a:r>
              <a:rPr sz="1200" spc="-5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request:</a:t>
            </a:r>
            <a:r>
              <a:rPr sz="1200" spc="-5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turtlesim.srv.</a:t>
            </a:r>
            <a:r>
              <a:rPr sz="1200" dirty="0">
                <a:solidFill>
                  <a:srgbClr val="CE93D8"/>
                </a:solidFill>
                <a:latin typeface="Courier New"/>
                <a:cs typeface="Courier New"/>
              </a:rPr>
              <a:t>Spawn_Request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(x=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2.0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,</a:t>
            </a:r>
            <a:r>
              <a:rPr sz="1200" spc="-5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y=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2.0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,</a:t>
            </a:r>
            <a:r>
              <a:rPr sz="1200" spc="-5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theta=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0.2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,</a:t>
            </a:r>
            <a:r>
              <a:rPr sz="1200" spc="-5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name=</a:t>
            </a:r>
            <a:r>
              <a:rPr sz="1200" spc="-10" dirty="0">
                <a:solidFill>
                  <a:srgbClr val="9BCC65"/>
                </a:solidFill>
                <a:latin typeface="Courier New"/>
                <a:cs typeface="Courier New"/>
              </a:rPr>
              <a:t>''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25"/>
              </a:spcBef>
            </a:pPr>
            <a:endParaRPr sz="1900" dirty="0">
              <a:latin typeface="Courier New"/>
              <a:cs typeface="Courier New"/>
            </a:endParaRPr>
          </a:p>
          <a:p>
            <a:pPr marL="85725" marR="4459605">
              <a:lnSpc>
                <a:spcPts val="1300"/>
              </a:lnSpc>
            </a:pP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response: turtlesim.srv.</a:t>
            </a:r>
            <a:r>
              <a:rPr sz="1200" spc="-10" dirty="0">
                <a:solidFill>
                  <a:srgbClr val="CE93D8"/>
                </a:solidFill>
                <a:latin typeface="Courier New"/>
                <a:cs typeface="Courier New"/>
              </a:rPr>
              <a:t>Spawn_Response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(name=</a:t>
            </a:r>
            <a:r>
              <a:rPr sz="1200" spc="-10" dirty="0">
                <a:solidFill>
                  <a:srgbClr val="9BCC65"/>
                </a:solidFill>
                <a:latin typeface="Courier New"/>
                <a:cs typeface="Courier New"/>
              </a:rPr>
              <a:t>'turtle2'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81200" y="3137153"/>
            <a:ext cx="1364199" cy="14324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6800" y="3137153"/>
            <a:ext cx="1364199" cy="1432408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사용방법 </a:t>
            </a:r>
            <a:r>
              <a:rPr lang="en-US" altLang="ko-KR" sz="5400" dirty="0"/>
              <a:t>- </a:t>
            </a:r>
            <a:r>
              <a:rPr lang="ko-KR" altLang="en-US" sz="5400" dirty="0"/>
              <a:t>서비스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52550"/>
            <a:ext cx="756574" cy="1541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5788" y="1610814"/>
            <a:ext cx="716282" cy="152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2458" y="2513153"/>
            <a:ext cx="3420942" cy="21921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99001" y="2493970"/>
            <a:ext cx="3454399" cy="213518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60038" y="1941445"/>
            <a:ext cx="5066665" cy="4425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rqt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사용방법 </a:t>
            </a:r>
            <a:r>
              <a:rPr lang="en-US" altLang="ko-KR" sz="5400" dirty="0"/>
              <a:t>-</a:t>
            </a:r>
            <a:r>
              <a:rPr lang="ko-KR" altLang="en-US" sz="5400" dirty="0"/>
              <a:t>서비스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52550"/>
            <a:ext cx="756574" cy="1541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988" y="1610814"/>
            <a:ext cx="716282" cy="152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1413" y="2474319"/>
            <a:ext cx="3474387" cy="21548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34887" y="2474319"/>
            <a:ext cx="3518513" cy="215483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60038" y="1941445"/>
            <a:ext cx="5066665" cy="4425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rqt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사용방법 </a:t>
            </a:r>
            <a:r>
              <a:rPr lang="en-US" altLang="ko-KR" sz="5400" dirty="0"/>
              <a:t>- </a:t>
            </a:r>
            <a:r>
              <a:rPr lang="ko-KR" altLang="en-US" sz="5400" dirty="0"/>
              <a:t>서비스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28750"/>
            <a:ext cx="756574" cy="1541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988" y="1687014"/>
            <a:ext cx="716282" cy="152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4401" y="2524446"/>
            <a:ext cx="2209800" cy="21047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99301" y="2524445"/>
            <a:ext cx="2291699" cy="210470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60038" y="2017645"/>
            <a:ext cx="5066665" cy="4425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rqt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사용방법 </a:t>
            </a:r>
            <a:r>
              <a:rPr lang="en-US" altLang="ko-KR" sz="5400" dirty="0"/>
              <a:t>- </a:t>
            </a:r>
            <a:r>
              <a:rPr lang="ko-KR" altLang="en-US" sz="5400" dirty="0"/>
              <a:t>서비스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 </a:t>
            </a:r>
            <a:r>
              <a:rPr lang="en-US" altLang="ko-KR" dirty="0"/>
              <a:t>- </a:t>
            </a:r>
            <a:r>
              <a:rPr lang="ko-KR" altLang="en-US" dirty="0" err="1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파라미터</a:t>
            </a:r>
            <a:r>
              <a:rPr lang="ko-KR" altLang="en-US" dirty="0"/>
              <a:t> 리스트 확인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ros2 </a:t>
            </a:r>
            <a:r>
              <a:rPr lang="en-US" altLang="ko-KR" dirty="0" err="1"/>
              <a:t>param</a:t>
            </a:r>
            <a:r>
              <a:rPr lang="en-US" altLang="ko-KR" dirty="0"/>
              <a:t>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파라미터</a:t>
            </a:r>
            <a:r>
              <a:rPr lang="ko-KR" altLang="en-US" dirty="0"/>
              <a:t> 값 확인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ros2 </a:t>
            </a:r>
            <a:r>
              <a:rPr lang="en-US" altLang="ko-KR" dirty="0" err="1"/>
              <a:t>param</a:t>
            </a:r>
            <a:r>
              <a:rPr lang="en-US" altLang="ko-KR" dirty="0"/>
              <a:t> get &lt;</a:t>
            </a:r>
            <a:r>
              <a:rPr lang="en-US" altLang="ko-KR" dirty="0" err="1"/>
              <a:t>node_name</a:t>
            </a:r>
            <a:r>
              <a:rPr lang="en-US" altLang="ko-KR" dirty="0"/>
              <a:t>&gt; &lt;</a:t>
            </a:r>
            <a:r>
              <a:rPr lang="en-US" altLang="ko-KR" dirty="0" err="1"/>
              <a:t>parameter_name</a:t>
            </a:r>
            <a:r>
              <a:rPr lang="en-US" altLang="ko-KR" dirty="0"/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Ex) ros2 </a:t>
            </a:r>
            <a:r>
              <a:rPr lang="en-US" altLang="ko-KR" dirty="0" err="1"/>
              <a:t>param</a:t>
            </a:r>
            <a:r>
              <a:rPr lang="en-US" altLang="ko-KR" dirty="0"/>
              <a:t> get /</a:t>
            </a:r>
            <a:r>
              <a:rPr lang="en-US" altLang="ko-KR" dirty="0" err="1"/>
              <a:t>turtlesim</a:t>
            </a:r>
            <a:r>
              <a:rPr lang="en-US" altLang="ko-KR" dirty="0"/>
              <a:t> </a:t>
            </a:r>
            <a:r>
              <a:rPr lang="en-US" altLang="ko-KR" dirty="0" err="1"/>
              <a:t>background_g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파라미터</a:t>
            </a:r>
            <a:r>
              <a:rPr lang="ko-KR" altLang="en-US" dirty="0"/>
              <a:t> 값 설정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ros2 </a:t>
            </a:r>
            <a:r>
              <a:rPr lang="en-US" altLang="ko-KR" dirty="0" err="1"/>
              <a:t>param</a:t>
            </a:r>
            <a:r>
              <a:rPr lang="en-US" altLang="ko-KR" dirty="0"/>
              <a:t> set &lt;</a:t>
            </a:r>
            <a:r>
              <a:rPr lang="en-US" altLang="ko-KR" dirty="0" err="1"/>
              <a:t>node_name</a:t>
            </a:r>
            <a:r>
              <a:rPr lang="en-US" altLang="ko-KR" dirty="0"/>
              <a:t>&gt; &lt;</a:t>
            </a:r>
            <a:r>
              <a:rPr lang="en-US" altLang="ko-KR" dirty="0" err="1"/>
              <a:t>parameter_name</a:t>
            </a:r>
            <a:r>
              <a:rPr lang="en-US" altLang="ko-KR" dirty="0"/>
              <a:t>&gt; &lt;value&gt;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Ex) ros2 </a:t>
            </a:r>
            <a:r>
              <a:rPr lang="en-US" altLang="ko-KR" dirty="0" err="1"/>
              <a:t>param</a:t>
            </a:r>
            <a:r>
              <a:rPr lang="en-US" altLang="ko-KR" dirty="0"/>
              <a:t> set /</a:t>
            </a:r>
            <a:r>
              <a:rPr lang="en-US" altLang="ko-KR" dirty="0" err="1"/>
              <a:t>turtlesim</a:t>
            </a:r>
            <a:r>
              <a:rPr lang="en-US" altLang="ko-KR" dirty="0"/>
              <a:t> </a:t>
            </a:r>
            <a:r>
              <a:rPr lang="en-US" altLang="ko-KR" dirty="0" err="1"/>
              <a:t>background_r</a:t>
            </a:r>
            <a:r>
              <a:rPr lang="en-US" altLang="ko-KR" dirty="0"/>
              <a:t> 150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363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 </a:t>
            </a:r>
            <a:r>
              <a:rPr lang="en-US" altLang="ko-KR" dirty="0"/>
              <a:t>- </a:t>
            </a:r>
            <a:r>
              <a:rPr lang="ko-KR" altLang="en-US" dirty="0" err="1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ko-KR" altLang="en-US" dirty="0" err="1"/>
              <a:t>파라미터</a:t>
            </a:r>
            <a:r>
              <a:rPr lang="ko-KR" altLang="en-US" dirty="0"/>
              <a:t> 값 파일 저장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ros2 </a:t>
            </a:r>
            <a:r>
              <a:rPr lang="en-US" altLang="ko-KR" dirty="0" err="1"/>
              <a:t>param</a:t>
            </a:r>
            <a:r>
              <a:rPr lang="en-US" altLang="ko-KR" dirty="0"/>
              <a:t> dump &lt;</a:t>
            </a:r>
            <a:r>
              <a:rPr lang="en-US" altLang="ko-KR" dirty="0" err="1"/>
              <a:t>node_name</a:t>
            </a:r>
            <a:r>
              <a:rPr lang="en-US" altLang="ko-KR" dirty="0"/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Ex) ros2 </a:t>
            </a:r>
            <a:r>
              <a:rPr lang="en-US" altLang="ko-KR" dirty="0" err="1"/>
              <a:t>param</a:t>
            </a:r>
            <a:r>
              <a:rPr lang="en-US" altLang="ko-KR" dirty="0"/>
              <a:t> dump /</a:t>
            </a:r>
            <a:r>
              <a:rPr lang="en-US" altLang="ko-KR" dirty="0" err="1"/>
              <a:t>turtlesim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파라미터</a:t>
            </a:r>
            <a:r>
              <a:rPr lang="ko-KR" altLang="en-US" dirty="0"/>
              <a:t> 파일 값 불러오기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ros2 </a:t>
            </a:r>
            <a:r>
              <a:rPr lang="en-US" altLang="ko-KR" dirty="0" err="1"/>
              <a:t>param</a:t>
            </a:r>
            <a:r>
              <a:rPr lang="en-US" altLang="ko-KR" dirty="0"/>
              <a:t> load &lt;</a:t>
            </a:r>
            <a:r>
              <a:rPr lang="en-US" altLang="ko-KR" dirty="0" err="1"/>
              <a:t>node_name</a:t>
            </a:r>
            <a:r>
              <a:rPr lang="en-US" altLang="ko-KR" dirty="0"/>
              <a:t>&gt; &lt;</a:t>
            </a:r>
            <a:r>
              <a:rPr lang="en-US" altLang="ko-KR" dirty="0" err="1"/>
              <a:t>parameter_file</a:t>
            </a:r>
            <a:r>
              <a:rPr lang="en-US" altLang="ko-KR" dirty="0"/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ko-KR" dirty="0"/>
              <a:t>Ex) ros2 param load /turtlesim ./turtlesim.yaml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노드 </a:t>
            </a:r>
            <a:r>
              <a:rPr lang="ko-KR" altLang="en-US" dirty="0" err="1"/>
              <a:t>실행시</a:t>
            </a:r>
            <a:r>
              <a:rPr lang="ko-KR" altLang="en-US" dirty="0"/>
              <a:t> 불러오기</a:t>
            </a:r>
            <a:r>
              <a:rPr lang="en-US" altLang="ko-KR" dirty="0"/>
              <a:t>: ros2 run &lt;</a:t>
            </a:r>
            <a:r>
              <a:rPr lang="en-US" altLang="ko-KR" dirty="0" err="1"/>
              <a:t>package_name</a:t>
            </a:r>
            <a:r>
              <a:rPr lang="en-US" altLang="ko-KR" dirty="0"/>
              <a:t>&gt; &lt;</a:t>
            </a:r>
            <a:r>
              <a:rPr lang="en-US" altLang="ko-KR" dirty="0" err="1"/>
              <a:t>executable_name</a:t>
            </a:r>
            <a:r>
              <a:rPr lang="en-US" altLang="ko-KR" dirty="0"/>
              <a:t>&gt; --</a:t>
            </a:r>
            <a:r>
              <a:rPr lang="en-US" altLang="ko-KR" dirty="0" err="1"/>
              <a:t>ros-args</a:t>
            </a:r>
            <a:r>
              <a:rPr lang="en-US" altLang="ko-KR" dirty="0"/>
              <a:t> --</a:t>
            </a:r>
            <a:r>
              <a:rPr lang="en-US" altLang="ko-KR" dirty="0" err="1"/>
              <a:t>params</a:t>
            </a:r>
            <a:r>
              <a:rPr lang="en-US" altLang="ko-KR" dirty="0"/>
              <a:t>-file &lt;</a:t>
            </a:r>
            <a:r>
              <a:rPr lang="en-US" altLang="ko-KR" dirty="0" err="1"/>
              <a:t>file_name</a:t>
            </a:r>
            <a:r>
              <a:rPr lang="en-US" altLang="ko-KR" dirty="0"/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Ex) ros2 run </a:t>
            </a:r>
            <a:r>
              <a:rPr lang="en-US" altLang="ko-KR" dirty="0" err="1"/>
              <a:t>turtlesim</a:t>
            </a:r>
            <a:r>
              <a:rPr lang="en-US" altLang="ko-KR" dirty="0"/>
              <a:t> </a:t>
            </a:r>
            <a:r>
              <a:rPr lang="en-US" altLang="ko-KR" dirty="0" err="1"/>
              <a:t>turtlesim_node</a:t>
            </a:r>
            <a:r>
              <a:rPr lang="en-US" altLang="ko-KR" dirty="0"/>
              <a:t> --</a:t>
            </a:r>
            <a:r>
              <a:rPr lang="en-US" altLang="ko-KR" dirty="0" err="1"/>
              <a:t>ros-args</a:t>
            </a:r>
            <a:r>
              <a:rPr lang="en-US" altLang="ko-KR" dirty="0"/>
              <a:t> --</a:t>
            </a:r>
            <a:r>
              <a:rPr lang="en-US" altLang="ko-KR" dirty="0" err="1"/>
              <a:t>params</a:t>
            </a:r>
            <a:r>
              <a:rPr lang="en-US" altLang="ko-KR" dirty="0"/>
              <a:t>-file ./</a:t>
            </a:r>
            <a:r>
              <a:rPr lang="en-US" altLang="ko-KR" dirty="0" err="1"/>
              <a:t>turtlesim.yaml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35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>
            <a:normAutofit/>
          </a:bodyPr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</a:t>
            </a:r>
            <a:r>
              <a:rPr lang="en-US" altLang="ko-KR" dirty="0"/>
              <a:t>- </a:t>
            </a:r>
            <a:r>
              <a:rPr lang="ko-KR" altLang="en-US" dirty="0"/>
              <a:t>노드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Turtlesim_node</a:t>
            </a:r>
            <a:r>
              <a:rPr lang="en-US" altLang="ko-KR" dirty="0"/>
              <a:t> </a:t>
            </a:r>
            <a:r>
              <a:rPr lang="ko-KR" altLang="ko-KR" dirty="0"/>
              <a:t>실행하기</a:t>
            </a:r>
          </a:p>
          <a:p>
            <a:pPr lvl="1"/>
            <a:r>
              <a:rPr lang="en-US" altLang="ko-KR" dirty="0"/>
              <a:t>ros2 run </a:t>
            </a:r>
            <a:r>
              <a:rPr lang="en-US" altLang="ko-KR" dirty="0" err="1"/>
              <a:t>turtlesim</a:t>
            </a:r>
            <a:r>
              <a:rPr lang="en-US" altLang="ko-KR" dirty="0"/>
              <a:t> </a:t>
            </a:r>
            <a:r>
              <a:rPr lang="en-US" altLang="ko-KR" dirty="0" err="1"/>
              <a:t>turtlesim_node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 remapping </a:t>
            </a:r>
            <a:r>
              <a:rPr lang="ko-KR" altLang="en-US" dirty="0"/>
              <a:t>노드 </a:t>
            </a:r>
            <a:r>
              <a:rPr lang="en-US" altLang="ko-KR" dirty="0"/>
              <a:t>( </a:t>
            </a:r>
            <a:r>
              <a:rPr lang="ko-KR" altLang="en-US" dirty="0"/>
              <a:t>노드 이름 바꾸기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ros2 run </a:t>
            </a:r>
            <a:r>
              <a:rPr lang="en-US" altLang="ko-KR" dirty="0" err="1"/>
              <a:t>turtlesim</a:t>
            </a:r>
            <a:r>
              <a:rPr lang="en-US" altLang="ko-KR" dirty="0"/>
              <a:t> </a:t>
            </a:r>
            <a:r>
              <a:rPr lang="en-US" altLang="ko-KR" dirty="0" err="1"/>
              <a:t>turtlesim_node</a:t>
            </a:r>
            <a:r>
              <a:rPr lang="en-US" altLang="ko-KR" dirty="0"/>
              <a:t> --</a:t>
            </a:r>
            <a:r>
              <a:rPr lang="en-US" altLang="ko-KR" dirty="0" err="1"/>
              <a:t>ros-args</a:t>
            </a:r>
            <a:r>
              <a:rPr lang="en-US" altLang="ko-KR" dirty="0"/>
              <a:t> --remap __node:=</a:t>
            </a:r>
            <a:r>
              <a:rPr lang="en-US" altLang="ko-KR" dirty="0" err="1"/>
              <a:t>my_turtle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노드 정보 확인하기</a:t>
            </a:r>
            <a:endParaRPr lang="en-US" altLang="ko-KR" dirty="0"/>
          </a:p>
          <a:p>
            <a:pPr lvl="1"/>
            <a:r>
              <a:rPr lang="en-US" altLang="ko-KR" dirty="0"/>
              <a:t>Ros2 node info &lt;</a:t>
            </a:r>
            <a:r>
              <a:rPr lang="en-US" altLang="ko-KR" dirty="0" err="1"/>
              <a:t>node_name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 </a:t>
            </a:r>
            <a:r>
              <a:rPr lang="en-US" altLang="ko-KR" dirty="0"/>
              <a:t>- </a:t>
            </a:r>
            <a:r>
              <a:rPr lang="ko-KR" altLang="en-US" dirty="0"/>
              <a:t>액션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액션 리스트 확인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ros2 action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액션 골 지정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ros2 action </a:t>
            </a:r>
            <a:r>
              <a:rPr lang="en-US" altLang="ko-KR" dirty="0" err="1"/>
              <a:t>send_goal</a:t>
            </a:r>
            <a:r>
              <a:rPr lang="en-US" altLang="ko-KR" dirty="0"/>
              <a:t> &lt;</a:t>
            </a:r>
            <a:r>
              <a:rPr lang="en-US" altLang="ko-KR" dirty="0" err="1"/>
              <a:t>action_name</a:t>
            </a:r>
            <a:r>
              <a:rPr lang="en-US" altLang="ko-KR" dirty="0"/>
              <a:t>&gt; &lt;</a:t>
            </a:r>
            <a:r>
              <a:rPr lang="en-US" altLang="ko-KR" dirty="0" err="1"/>
              <a:t>action_type</a:t>
            </a:r>
            <a:r>
              <a:rPr lang="en-US" altLang="ko-KR" dirty="0"/>
              <a:t>&gt; &lt;values&gt;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537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1. ros2 node info</a:t>
            </a:r>
            <a:r>
              <a:rPr lang="ko-KR" altLang="ko-KR" sz="1600" dirty="0"/>
              <a:t>를 동해서 노드의 정보를 확인하자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2. ros2 topic pub -- rate 1 /turtle1/</a:t>
            </a:r>
            <a:r>
              <a:rPr lang="en-US" altLang="ko-KR" sz="1600" dirty="0" err="1"/>
              <a:t>cmd_vel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geometry_msgs</a:t>
            </a:r>
            <a:r>
              <a:rPr lang="en-US" altLang="ko-KR" sz="1600" dirty="0"/>
              <a:t>/</a:t>
            </a:r>
            <a:r>
              <a:rPr lang="en-US" altLang="ko-KR" sz="1600" dirty="0" err="1"/>
              <a:t>msg</a:t>
            </a:r>
            <a:r>
              <a:rPr lang="en-US" altLang="ko-KR" sz="1600" dirty="0"/>
              <a:t>/Twist “{linear: {x:2.0, y:0.0 z:0.0}, </a:t>
            </a:r>
          </a:p>
          <a:p>
            <a:pPr marL="0" indent="0">
              <a:buNone/>
            </a:pPr>
            <a:r>
              <a:rPr lang="en-US" altLang="ko-KR" sz="1600" dirty="0"/>
              <a:t>angular: {x: 0.0, y: 0.0, z:1.8}}” </a:t>
            </a:r>
            <a:r>
              <a:rPr lang="ko-KR" altLang="ko-KR" sz="1600" dirty="0"/>
              <a:t>을 활용하여 다양한 움직임을 만들어 보자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3. ros2 topic echo /</a:t>
            </a:r>
            <a:r>
              <a:rPr lang="en-US" altLang="ko-KR" sz="1600" dirty="0" err="1"/>
              <a:t>cmd_vel</a:t>
            </a:r>
            <a:r>
              <a:rPr lang="en-US" altLang="ko-KR" sz="1600" dirty="0"/>
              <a:t>  </a:t>
            </a:r>
            <a:r>
              <a:rPr lang="ko-KR" altLang="ko-KR" sz="1600" dirty="0"/>
              <a:t>을 통해서 </a:t>
            </a:r>
            <a:r>
              <a:rPr lang="en-US" altLang="ko-KR" sz="1600" dirty="0"/>
              <a:t>topic </a:t>
            </a:r>
            <a:r>
              <a:rPr lang="ko-KR" altLang="ko-KR" sz="1600" dirty="0"/>
              <a:t>의 내용을 확인해 보자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4. RQT </a:t>
            </a:r>
            <a:r>
              <a:rPr lang="ko-KR" altLang="ko-KR" sz="1600" dirty="0"/>
              <a:t>로 노드와 토픽이 어떻게 연결되어 있는지 확인해 보자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5. RQT </a:t>
            </a:r>
            <a:r>
              <a:rPr lang="ko-KR" altLang="ko-KR" sz="1600" dirty="0"/>
              <a:t>의</a:t>
            </a:r>
            <a:r>
              <a:rPr lang="en-US" altLang="ko-KR" sz="1600" dirty="0"/>
              <a:t> topic monitor </a:t>
            </a:r>
            <a:r>
              <a:rPr lang="ko-KR" altLang="ko-KR" sz="1600" dirty="0"/>
              <a:t>를 통해서</a:t>
            </a:r>
            <a:r>
              <a:rPr lang="en-US" altLang="ko-KR" sz="1600" dirty="0"/>
              <a:t> topic </a:t>
            </a:r>
            <a:r>
              <a:rPr lang="ko-KR" altLang="ko-KR" sz="1600" dirty="0"/>
              <a:t>의 이름과 타입을 확인해 보고 주고 받는 메시지를 확인해 보자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7577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21E47-6E43-B3F5-2C32-EB7D1A60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902DC-658C-F829-378B-195A7E1F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https://design.ros2.org/articles/ros_command_line_arguments.html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9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27C1A-3510-044C-BAB8-E6830B71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 </a:t>
            </a:r>
            <a:r>
              <a:rPr lang="en-US" altLang="ko-KR" dirty="0"/>
              <a:t>- </a:t>
            </a:r>
            <a:r>
              <a:rPr lang="ko-KR" altLang="en-US" dirty="0"/>
              <a:t>노드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57338705-A365-DE78-2BDA-3F8E316D9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Remapping:</a:t>
            </a:r>
          </a:p>
          <a:p>
            <a:pPr lvl="1"/>
            <a:r>
              <a:rPr lang="ko-KR" altLang="en-US" dirty="0"/>
              <a:t>예전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현재 사용법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A9787A-7F63-979D-E66A-E87C98A8F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71826"/>
            <a:ext cx="5439534" cy="9716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873F953-4751-AA93-28FA-3297D052F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759274"/>
            <a:ext cx="8991600" cy="78567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DF3699E-A25B-2DCE-B9DF-A9BAAEFB7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857938"/>
            <a:ext cx="8991600" cy="7384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37487-517B-950B-DF02-39C481ED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cli argument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90A2A-BBF7-D532-DCA3-C75A17090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이름을 다시 매핑하려면 </a:t>
            </a:r>
            <a:r>
              <a:rPr lang="en-US" altLang="ko-KR" dirty="0"/>
              <a:t>--remap from:=to</a:t>
            </a:r>
            <a:r>
              <a:rPr lang="ko-KR" altLang="en-US" dirty="0"/>
              <a:t>또는 중 하나를 사용하세요 </a:t>
            </a:r>
            <a:r>
              <a:rPr lang="en-US" altLang="ko-KR" dirty="0"/>
              <a:t>-r from:=to.</a:t>
            </a:r>
          </a:p>
          <a:p>
            <a:r>
              <a:rPr lang="ko-KR" altLang="en-US" dirty="0"/>
              <a:t>단일 매개변수 할당의 경우 값이 </a:t>
            </a:r>
            <a:r>
              <a:rPr lang="en-US" altLang="ko-KR" dirty="0"/>
              <a:t>YAML </a:t>
            </a:r>
            <a:r>
              <a:rPr lang="ko-KR" altLang="en-US" dirty="0"/>
              <a:t>형식인 경우 </a:t>
            </a:r>
            <a:r>
              <a:rPr lang="en-US" altLang="ko-KR" dirty="0"/>
              <a:t>--param name:=value</a:t>
            </a:r>
            <a:r>
              <a:rPr lang="ko-KR" altLang="en-US" dirty="0"/>
              <a:t>또는 중 하나를 사용합니다</a:t>
            </a:r>
            <a:r>
              <a:rPr lang="en-US" altLang="ko-KR" dirty="0"/>
              <a:t>.-p name:=value</a:t>
            </a:r>
          </a:p>
          <a:p>
            <a:r>
              <a:rPr lang="ko-KR" altLang="en-US" dirty="0"/>
              <a:t>여러 매개변수를 할당하려면 </a:t>
            </a:r>
            <a:r>
              <a:rPr lang="en-US" altLang="ko-KR" dirty="0"/>
              <a:t>--params-file path/to/</a:t>
            </a:r>
            <a:r>
              <a:rPr lang="en-US" altLang="ko-KR" dirty="0" err="1"/>
              <a:t>file.yaml</a:t>
            </a:r>
            <a:r>
              <a:rPr lang="ko-KR" altLang="en-US" dirty="0"/>
              <a:t>매개변수 </a:t>
            </a:r>
            <a:r>
              <a:rPr lang="en-US" altLang="ko-KR" dirty="0"/>
              <a:t>YAML </a:t>
            </a:r>
            <a:r>
              <a:rPr lang="ko-KR" altLang="en-US" dirty="0"/>
              <a:t>파일을 사용하세요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로깅</a:t>
            </a:r>
            <a:r>
              <a:rPr lang="en-US" altLang="ko-KR" dirty="0"/>
              <a:t>(</a:t>
            </a:r>
            <a:r>
              <a:rPr lang="ko-KR" altLang="en-US" dirty="0"/>
              <a:t>최소</a:t>
            </a:r>
            <a:r>
              <a:rPr lang="en-US" altLang="ko-KR" dirty="0"/>
              <a:t>) </a:t>
            </a:r>
            <a:r>
              <a:rPr lang="ko-KR" altLang="en-US" dirty="0"/>
              <a:t>수준을 설정하려면 를 사용하세요 </a:t>
            </a:r>
            <a:r>
              <a:rPr lang="en-US" altLang="ko-KR" dirty="0"/>
              <a:t>--log-level LEVEL_NAME.</a:t>
            </a:r>
          </a:p>
          <a:p>
            <a:r>
              <a:rPr lang="ko-KR" altLang="en-US" dirty="0"/>
              <a:t>외부 로깅 구성의 경우 </a:t>
            </a:r>
            <a:r>
              <a:rPr lang="en-US" altLang="ko-KR" dirty="0"/>
              <a:t>--log-config-file path/to/</a:t>
            </a:r>
            <a:r>
              <a:rPr lang="en-US" altLang="ko-KR" dirty="0" err="1"/>
              <a:t>file.config</a:t>
            </a:r>
            <a:r>
              <a:rPr lang="ko-KR" altLang="en-US" dirty="0"/>
              <a:t>및 로그 구성 파일을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로깅 활성화</a:t>
            </a:r>
            <a:r>
              <a:rPr lang="en-US" altLang="ko-KR" dirty="0"/>
              <a:t>/</a:t>
            </a:r>
            <a:r>
              <a:rPr lang="ko-KR" altLang="en-US" dirty="0"/>
              <a:t>비활성화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rosout</a:t>
            </a:r>
            <a:r>
              <a:rPr lang="en-US" altLang="ko-KR" dirty="0"/>
              <a:t>, </a:t>
            </a:r>
            <a:r>
              <a:rPr lang="ko-KR" altLang="en-US" dirty="0"/>
              <a:t>사용 </a:t>
            </a:r>
            <a:r>
              <a:rPr lang="en-US" altLang="ko-KR" dirty="0"/>
              <a:t>--enable-</a:t>
            </a:r>
            <a:r>
              <a:rPr lang="en-US" altLang="ko-KR" dirty="0" err="1"/>
              <a:t>rosout</a:t>
            </a:r>
            <a:r>
              <a:rPr lang="en-US" altLang="ko-KR" dirty="0"/>
              <a:t>-logs</a:t>
            </a:r>
            <a:r>
              <a:rPr lang="ko-KR" altLang="en-US" dirty="0"/>
              <a:t>또는</a:t>
            </a:r>
            <a:r>
              <a:rPr lang="en-US" altLang="ko-KR" dirty="0"/>
              <a:t>--disable-</a:t>
            </a:r>
            <a:r>
              <a:rPr lang="en-US" altLang="ko-KR" dirty="0" err="1"/>
              <a:t>rosout</a:t>
            </a:r>
            <a:r>
              <a:rPr lang="en-US" altLang="ko-KR" dirty="0"/>
              <a:t>-logs</a:t>
            </a:r>
          </a:p>
          <a:p>
            <a:r>
              <a:rPr lang="en-US" altLang="ko-KR" dirty="0" err="1"/>
              <a:t>stdout</a:t>
            </a:r>
            <a:r>
              <a:rPr lang="en-US" altLang="ko-KR" dirty="0"/>
              <a:t>, </a:t>
            </a:r>
            <a:r>
              <a:rPr lang="ko-KR" altLang="en-US" dirty="0"/>
              <a:t>사용 </a:t>
            </a:r>
            <a:r>
              <a:rPr lang="en-US" altLang="ko-KR" dirty="0"/>
              <a:t>--enable-</a:t>
            </a:r>
            <a:r>
              <a:rPr lang="en-US" altLang="ko-KR" dirty="0" err="1"/>
              <a:t>stdout</a:t>
            </a:r>
            <a:r>
              <a:rPr lang="en-US" altLang="ko-KR" dirty="0"/>
              <a:t>-logs</a:t>
            </a:r>
            <a:r>
              <a:rPr lang="ko-KR" altLang="en-US" dirty="0"/>
              <a:t>또는</a:t>
            </a:r>
            <a:r>
              <a:rPr lang="en-US" altLang="ko-KR" dirty="0"/>
              <a:t>--disable-</a:t>
            </a:r>
            <a:r>
              <a:rPr lang="en-US" altLang="ko-KR" dirty="0" err="1"/>
              <a:t>stdout</a:t>
            </a:r>
            <a:r>
              <a:rPr lang="en-US" altLang="ko-KR" dirty="0"/>
              <a:t>-logs</a:t>
            </a:r>
          </a:p>
          <a:p>
            <a:r>
              <a:rPr lang="ko-KR" altLang="en-US" dirty="0"/>
              <a:t>외부 로깅 라이브러리에 사용 </a:t>
            </a:r>
            <a:r>
              <a:rPr lang="en-US" altLang="ko-KR" dirty="0"/>
              <a:t>--enable-external-lib-logs</a:t>
            </a:r>
            <a:r>
              <a:rPr lang="ko-KR" altLang="en-US" dirty="0"/>
              <a:t>하거나</a:t>
            </a:r>
            <a:r>
              <a:rPr lang="en-US" altLang="ko-KR" dirty="0"/>
              <a:t>--disable-external-lib-logs</a:t>
            </a:r>
          </a:p>
          <a:p>
            <a:r>
              <a:rPr lang="ko-KR" altLang="en-US" dirty="0" err="1"/>
              <a:t>엔클레이브</a:t>
            </a:r>
            <a:r>
              <a:rPr lang="ko-KR" altLang="en-US" dirty="0"/>
              <a:t> 할당의 경우 값이 </a:t>
            </a:r>
            <a:r>
              <a:rPr lang="ko-KR" altLang="en-US" dirty="0" err="1"/>
              <a:t>정규화된</a:t>
            </a:r>
            <a:r>
              <a:rPr lang="ko-KR" altLang="en-US" dirty="0"/>
              <a:t> </a:t>
            </a:r>
            <a:r>
              <a:rPr lang="ko-KR" altLang="en-US" dirty="0" err="1"/>
              <a:t>엔클레이브</a:t>
            </a:r>
            <a:r>
              <a:rPr lang="ko-KR" altLang="en-US" dirty="0"/>
              <a:t> 경로인 경우 </a:t>
            </a:r>
            <a:r>
              <a:rPr lang="en-US" altLang="ko-KR" dirty="0"/>
              <a:t>--enclave value</a:t>
            </a:r>
            <a:r>
              <a:rPr lang="ko-KR" altLang="en-US" dirty="0"/>
              <a:t>또는 중 하나를 사용하세요</a:t>
            </a:r>
            <a:r>
              <a:rPr lang="en-US" altLang="ko-KR" dirty="0"/>
              <a:t>.-e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62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7044E-05DF-3644-66D3-A3E8F50B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 </a:t>
            </a:r>
            <a:r>
              <a:rPr lang="en-US" altLang="ko-KR" dirty="0"/>
              <a:t>- </a:t>
            </a:r>
            <a:r>
              <a:rPr lang="ko-KR" altLang="en-US" dirty="0"/>
              <a:t>노드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9175928-476C-85A7-1E95-FA9F06E1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Nodes</a:t>
            </a:r>
          </a:p>
          <a:p>
            <a:pPr lvl="1"/>
            <a:r>
              <a:rPr lang="en-US" altLang="ko-KR" dirty="0"/>
              <a:t>information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260410E-27AE-32FD-378E-38FCC8017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438151"/>
            <a:ext cx="6172200" cy="4555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4A53974-4409-87A5-433F-492D680F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/>
              <a:t>ROS2 </a:t>
            </a:r>
            <a:r>
              <a:rPr lang="ko-KR" altLang="en-US" sz="1600" dirty="0"/>
              <a:t>사용방법 </a:t>
            </a:r>
            <a:r>
              <a:rPr lang="en-US" altLang="ko-KR" sz="1600" dirty="0"/>
              <a:t>- </a:t>
            </a:r>
            <a:r>
              <a:rPr lang="ko-KR" altLang="en-US" sz="1600" dirty="0"/>
              <a:t>노드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r>
              <a:rPr lang="en-US" altLang="ko-KR" dirty="0"/>
              <a:t>Teleoperation by keyboard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352DA5-5015-C7EF-6295-814EFC9D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733550"/>
            <a:ext cx="2117968" cy="2266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BE1B3E-49FD-0529-403F-83686B0EE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55" y="1809750"/>
            <a:ext cx="5638800" cy="17106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503373"/>
            <a:ext cx="1295400" cy="45877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33800" y="1380154"/>
            <a:ext cx="5066665" cy="4425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rqt_graph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4067" y="1885950"/>
            <a:ext cx="4876534" cy="2743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ACC4331-B4E3-6E4B-0214-FE0C892F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 </a:t>
            </a:r>
            <a:r>
              <a:rPr lang="en-US" altLang="ko-KR" dirty="0"/>
              <a:t>- </a:t>
            </a:r>
            <a:r>
              <a:rPr lang="en-US" altLang="ko-KR" dirty="0" err="1"/>
              <a:t>rqt_graph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596A7-D4E4-BA47-0C74-5C3BE2CD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 </a:t>
            </a:r>
            <a:r>
              <a:rPr lang="en-US" altLang="ko-KR" dirty="0"/>
              <a:t>- </a:t>
            </a:r>
            <a:r>
              <a:rPr lang="ko-KR" altLang="en-US" dirty="0"/>
              <a:t>토픽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FE2D76F-C339-9B4E-8DED-CA17777E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Topics</a:t>
            </a:r>
          </a:p>
          <a:p>
            <a:pPr lvl="1"/>
            <a:r>
              <a:rPr lang="en-US" altLang="ko-KR" dirty="0"/>
              <a:t>list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echo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8E4580-6C53-E2A2-7162-E066A9BDB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23950"/>
            <a:ext cx="3558084" cy="148134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5ECECEF-9792-713C-25B4-3DA69302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952750"/>
            <a:ext cx="3889070" cy="2137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1D81-A60E-4356-1928-6395B111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 </a:t>
            </a:r>
            <a:r>
              <a:rPr lang="en-US" altLang="ko-KR" dirty="0"/>
              <a:t>- </a:t>
            </a:r>
            <a:r>
              <a:rPr lang="ko-KR" altLang="en-US" dirty="0"/>
              <a:t>토픽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34F93A6-0337-CBC3-3D15-919A34453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73" y="666750"/>
            <a:ext cx="8229600" cy="4125545"/>
          </a:xfrm>
        </p:spPr>
        <p:txBody>
          <a:bodyPr/>
          <a:lstStyle/>
          <a:p>
            <a:r>
              <a:rPr lang="en-US" altLang="ko-KR" dirty="0"/>
              <a:t>Topics</a:t>
            </a:r>
          </a:p>
          <a:p>
            <a:pPr lvl="1"/>
            <a:r>
              <a:rPr lang="en-US" altLang="ko-KR" dirty="0"/>
              <a:t>information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publish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B64FD20-E391-A331-F0DF-4F943469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0150"/>
            <a:ext cx="4605864" cy="9141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8F4A459-BCB7-CE9C-D4D9-9BCE22654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2765890"/>
            <a:ext cx="7086601" cy="1053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</TotalTime>
  <Words>864</Words>
  <Application>Microsoft Office PowerPoint</Application>
  <PresentationFormat>화면 슬라이드 쇼(16:9)</PresentationFormat>
  <Paragraphs>146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HY견고딕</vt:lpstr>
      <vt:lpstr>맑은 고딕</vt:lpstr>
      <vt:lpstr>Arial</vt:lpstr>
      <vt:lpstr>Courier New</vt:lpstr>
      <vt:lpstr>Wingdings</vt:lpstr>
      <vt:lpstr>바인드소프트</vt:lpstr>
      <vt:lpstr>터트심노드 제어 실습</vt:lpstr>
      <vt:lpstr>ROS2 사용방법- 노드</vt:lpstr>
      <vt:lpstr>ROS2 사용방법 - 노드</vt:lpstr>
      <vt:lpstr>ros2 cli argument 정리</vt:lpstr>
      <vt:lpstr>ROS2 사용방법 - 노드</vt:lpstr>
      <vt:lpstr>ROS2 사용방법 - 노드</vt:lpstr>
      <vt:lpstr>ROS2 사용방법 - rqt_graph</vt:lpstr>
      <vt:lpstr>ROS2 사용방법 - 토픽</vt:lpstr>
      <vt:lpstr>ROS2 사용방법 - 토픽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ROS2 사용방법 - 파라미터</vt:lpstr>
      <vt:lpstr>ROS2 사용방법 - 파라미터</vt:lpstr>
      <vt:lpstr>ROS2 사용방법 - 액션</vt:lpstr>
      <vt:lpstr>[실습]</vt:lpstr>
      <vt:lpstr>참조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 Choi</cp:lastModifiedBy>
  <cp:revision>38</cp:revision>
  <dcterms:created xsi:type="dcterms:W3CDTF">2023-01-17T00:02:46Z</dcterms:created>
  <dcterms:modified xsi:type="dcterms:W3CDTF">2024-10-17T05:19:03Z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