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Black Han Sans" panose="020B0600000101010101" charset="-127"/>
      <p:regular r:id="rId12"/>
    </p:embeddedFont>
    <p:embeddedFont>
      <p:font typeface="IBM Plex Sans KR" panose="020B0600000101010101" charset="-127"/>
      <p:regular r:id="rId13"/>
      <p:bold r:id="rId14"/>
    </p:embeddedFont>
    <p:embeddedFont>
      <p:font typeface="Oswald" panose="020B0600000101010101" charset="0"/>
      <p:regular r:id="rId15"/>
      <p:bold r:id="rId16"/>
    </p:embeddedFont>
    <p:embeddedFont>
      <p:font typeface="Source Code Pro" panose="020B0600000101010101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20655ec1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20655ec1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20655ec1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20655ec1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20655ec1b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20655ec1b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36765a4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36765a4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20655ec1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20655ec1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20655ec1b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20655ec1b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20655ec1b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20655ec1b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80d1f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80d1f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964950"/>
            <a:ext cx="8282400" cy="11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Robot Arm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IBM Plex Sans KR"/>
                <a:ea typeface="IBM Plex Sans KR"/>
                <a:cs typeface="IBM Plex Sans KR"/>
                <a:sym typeface="IBM Plex Sans KR"/>
              </a:rPr>
              <a:t>1</a:t>
            </a:r>
            <a:r>
              <a:rPr lang="ko-KR" altLang="en-US" dirty="0">
                <a:latin typeface="IBM Plex Sans KR"/>
                <a:ea typeface="IBM Plex Sans KR"/>
                <a:cs typeface="IBM Plex Sans KR"/>
                <a:sym typeface="IBM Plex Sans KR"/>
              </a:rPr>
              <a:t>조</a:t>
            </a:r>
            <a:r>
              <a:rPr lang="en-US" altLang="ko-KR" dirty="0">
                <a:latin typeface="IBM Plex Sans KR"/>
                <a:ea typeface="IBM Plex Sans KR"/>
                <a:cs typeface="IBM Plex Sans KR"/>
                <a:sym typeface="IBM Plex Sans KR"/>
              </a:rPr>
              <a:t>: </a:t>
            </a:r>
            <a:r>
              <a:rPr lang="ko-KR" altLang="en-US" dirty="0">
                <a:latin typeface="IBM Plex Sans KR"/>
                <a:ea typeface="IBM Plex Sans KR"/>
                <a:cs typeface="IBM Plex Sans KR"/>
                <a:sym typeface="IBM Plex Sans KR"/>
              </a:rPr>
              <a:t>홍길동</a:t>
            </a:r>
            <a:r>
              <a:rPr lang="en-US" altLang="ko-KR" dirty="0">
                <a:latin typeface="IBM Plex Sans KR"/>
                <a:ea typeface="IBM Plex Sans KR"/>
                <a:cs typeface="IBM Plex Sans KR"/>
                <a:sym typeface="IBM Plex Sans KR"/>
              </a:rPr>
              <a:t>, </a:t>
            </a:r>
            <a:r>
              <a:rPr lang="ko-KR" altLang="en-US" dirty="0">
                <a:latin typeface="IBM Plex Sans KR"/>
                <a:ea typeface="IBM Plex Sans KR"/>
                <a:cs typeface="IBM Plex Sans KR"/>
                <a:sym typeface="IBM Plex Sans KR"/>
              </a:rPr>
              <a:t>아무개</a:t>
            </a:r>
            <a:r>
              <a:rPr lang="en-US" altLang="ko-KR" dirty="0">
                <a:latin typeface="IBM Plex Sans KR"/>
                <a:ea typeface="IBM Plex Sans KR"/>
                <a:cs typeface="IBM Plex Sans KR"/>
                <a:sym typeface="IBM Plex Sans KR"/>
              </a:rPr>
              <a:t>, </a:t>
            </a:r>
            <a:r>
              <a:rPr lang="ko-KR" altLang="en-US" dirty="0">
                <a:latin typeface="IBM Plex Sans KR"/>
                <a:ea typeface="IBM Plex Sans KR"/>
                <a:cs typeface="IBM Plex Sans KR"/>
                <a:sym typeface="IBM Plex Sans KR"/>
              </a:rPr>
              <a:t>무지</a:t>
            </a:r>
            <a:r>
              <a:rPr lang="en-US" altLang="ko-KR" dirty="0">
                <a:latin typeface="IBM Plex Sans KR"/>
                <a:ea typeface="IBM Plex Sans KR"/>
                <a:cs typeface="IBM Plex Sans KR"/>
                <a:sym typeface="IBM Plex Sans KR"/>
              </a:rPr>
              <a:t>, </a:t>
            </a:r>
            <a:r>
              <a:rPr lang="ko-KR" altLang="en-US" dirty="0">
                <a:latin typeface="IBM Plex Sans KR"/>
                <a:ea typeface="IBM Plex Sans KR"/>
                <a:cs typeface="IBM Plex Sans KR"/>
                <a:sym typeface="IBM Plex Sans KR"/>
              </a:rPr>
              <a:t>피치</a:t>
            </a:r>
            <a:endParaRPr dirty="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프로젝트 목표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4294967295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02020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2000"/>
              <a:buFont typeface="IBM Plex Sans KR"/>
              <a:buChar char="-"/>
            </a:pPr>
            <a:r>
              <a:rPr lang="ko" sz="2000">
                <a:solidFill>
                  <a:srgbClr val="202020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Jetson Nano 보드  ⇔  MCU wifi 모듈</a:t>
            </a:r>
            <a:endParaRPr sz="2000">
              <a:solidFill>
                <a:srgbClr val="202020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000"/>
              <a:buFont typeface="IBM Plex Sans KR"/>
              <a:buChar char="-"/>
            </a:pPr>
            <a:r>
              <a:rPr lang="ko" sz="2000">
                <a:solidFill>
                  <a:srgbClr val="202020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wifi 모듈 명령  =&gt;  로봇암 모터 조절</a:t>
            </a:r>
            <a:endParaRPr sz="2000">
              <a:solidFill>
                <a:srgbClr val="202020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000"/>
              <a:buFont typeface="IBM Plex Sans KR"/>
              <a:buChar char="-"/>
            </a:pPr>
            <a:r>
              <a:rPr lang="ko" sz="2000">
                <a:solidFill>
                  <a:srgbClr val="202020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OpenCV  =&gt;  카메라 물건 인식, 집기, 옮기기</a:t>
            </a:r>
            <a:endParaRPr sz="2000">
              <a:solidFill>
                <a:srgbClr val="202020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000"/>
              <a:buFont typeface="IBM Plex Sans KR"/>
              <a:buChar char="-"/>
            </a:pPr>
            <a:r>
              <a:rPr lang="ko" sz="2000">
                <a:solidFill>
                  <a:srgbClr val="202020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Jetson Nano 보드  ⇔  GCP 클라우드</a:t>
            </a:r>
            <a:endParaRPr sz="2000">
              <a:solidFill>
                <a:srgbClr val="202020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202020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IOT 어디있음?</a:t>
            </a:r>
            <a:endParaRPr sz="2000">
              <a:solidFill>
                <a:srgbClr val="202020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2020"/>
              </a:buClr>
              <a:buSzPts val="2000"/>
              <a:buFont typeface="IBM Plex Sans KR"/>
              <a:buChar char="-"/>
            </a:pPr>
            <a:r>
              <a:rPr lang="ko" sz="2000">
                <a:solidFill>
                  <a:srgbClr val="202020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Embedded 기기간의 통신</a:t>
            </a:r>
            <a:endParaRPr sz="2000">
              <a:solidFill>
                <a:srgbClr val="202020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rgbClr val="202020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 idx="4294967295"/>
          </p:nvPr>
        </p:nvSpPr>
        <p:spPr>
          <a:xfrm>
            <a:off x="364025" y="294575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프로젝트의 목적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25" y="1240775"/>
            <a:ext cx="4357225" cy="29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450" y="1471813"/>
            <a:ext cx="4117950" cy="243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4294967295"/>
          </p:nvPr>
        </p:nvSpPr>
        <p:spPr>
          <a:xfrm>
            <a:off x="311700" y="17736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IBM Plex Sans KR"/>
              <a:buChar char="-"/>
            </a:pPr>
            <a:r>
              <a:rPr lang="ko">
                <a:latin typeface="IBM Plex Sans KR"/>
                <a:ea typeface="IBM Plex Sans KR"/>
                <a:cs typeface="IBM Plex Sans KR"/>
                <a:sym typeface="IBM Plex Sans KR"/>
              </a:rPr>
              <a:t>Jetson Nano - WIFI ( C++ )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IBM Plex Sans KR"/>
              <a:buChar char="-"/>
            </a:pPr>
            <a:r>
              <a:rPr lang="ko">
                <a:latin typeface="IBM Plex Sans KR"/>
                <a:ea typeface="IBM Plex Sans KR"/>
                <a:cs typeface="IBM Plex Sans KR"/>
                <a:sym typeface="IBM Plex Sans KR"/>
              </a:rPr>
              <a:t>모터, 집게 작동 ( micro Python / C++ )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IBM Plex Sans KR"/>
              <a:buChar char="-"/>
            </a:pPr>
            <a:r>
              <a:rPr lang="ko">
                <a:latin typeface="IBM Plex Sans KR"/>
                <a:ea typeface="IBM Plex Sans KR"/>
                <a:cs typeface="IBM Plex Sans KR"/>
                <a:sym typeface="IBM Plex Sans KR"/>
              </a:rPr>
              <a:t>카메라 작동 기술 ( OPENCV )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4294967295"/>
          </p:nvPr>
        </p:nvSpPr>
        <p:spPr>
          <a:xfrm>
            <a:off x="4832400" y="17736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ROS : 로봇 조절에 자주사용되는 함수를 제공하는 오픈소스 라이브러리 (C++/Python)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RTOS : 기존의 OS가 센서의 데이터를 다루는데 걸리는 시간을 단축시켜, 실시간성을 보장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기술스택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835600" y="1231650"/>
            <a:ext cx="3999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고려 기술</a:t>
            </a:r>
            <a:endParaRPr sz="1800">
              <a:solidFill>
                <a:schemeClr val="dk2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39800" y="1231650"/>
            <a:ext cx="3999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사용 기술</a:t>
            </a:r>
            <a:endParaRPr sz="1800">
              <a:solidFill>
                <a:schemeClr val="dk2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4294967295"/>
          </p:nvPr>
        </p:nvSpPr>
        <p:spPr>
          <a:xfrm>
            <a:off x="311700" y="17736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IBM Plex Sans KR"/>
              <a:buChar char="-"/>
            </a:pPr>
            <a:r>
              <a:rPr lang="ko">
                <a:latin typeface="IBM Plex Sans KR"/>
                <a:ea typeface="IBM Plex Sans KR"/>
                <a:cs typeface="IBM Plex Sans KR"/>
                <a:sym typeface="IBM Plex Sans KR"/>
              </a:rPr>
              <a:t>Jetson Nano - WIFI ( C++ )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IBM Plex Sans KR"/>
              <a:buChar char="-"/>
            </a:pPr>
            <a:r>
              <a:rPr lang="ko">
                <a:latin typeface="IBM Plex Sans KR"/>
                <a:ea typeface="IBM Plex Sans KR"/>
                <a:cs typeface="IBM Plex Sans KR"/>
                <a:sym typeface="IBM Plex Sans KR"/>
              </a:rPr>
              <a:t>모터, 집게 작동 ( micro Python / C++ )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IBM Plex Sans KR"/>
              <a:buChar char="-"/>
            </a:pPr>
            <a:r>
              <a:rPr lang="ko">
                <a:latin typeface="IBM Plex Sans KR"/>
                <a:ea typeface="IBM Plex Sans KR"/>
                <a:cs typeface="IBM Plex Sans KR"/>
                <a:sym typeface="IBM Plex Sans KR"/>
              </a:rPr>
              <a:t>카메라 작동 기술 ( OPENCV )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4294967295"/>
          </p:nvPr>
        </p:nvSpPr>
        <p:spPr>
          <a:xfrm>
            <a:off x="4832400" y="17736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ROS : 로봇 조절에 자주사용되는 함수를 제공하는 오픈소스 라이브러리 (C++/Python)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RTOS : 기존의 OS가 센서의 데이터를 다루는데 걸리는 시간을 단축시켜, 실시간성을 보장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기술스택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835600" y="1231650"/>
            <a:ext cx="3999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고려 기술</a:t>
            </a:r>
            <a:endParaRPr sz="1800">
              <a:solidFill>
                <a:schemeClr val="dk2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39800" y="1231650"/>
            <a:ext cx="3999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사용 기술</a:t>
            </a:r>
            <a:endParaRPr sz="1800">
              <a:solidFill>
                <a:schemeClr val="dk2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역할분담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4294967295"/>
          </p:nvPr>
        </p:nvSpPr>
        <p:spPr>
          <a:xfrm>
            <a:off x="311700" y="1468825"/>
            <a:ext cx="8520600" cy="33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IBM Plex Sans KR"/>
                <a:ea typeface="IBM Plex Sans KR"/>
                <a:cs typeface="IBM Plex Sans KR"/>
                <a:sym typeface="IBM Plex Sans KR"/>
              </a:rPr>
              <a:t>홍길동 </a:t>
            </a:r>
            <a:r>
              <a:rPr lang="en-US" altLang="ko-KR" sz="2000" dirty="0">
                <a:latin typeface="IBM Plex Sans KR"/>
                <a:ea typeface="IBM Plex Sans KR"/>
                <a:cs typeface="IBM Plex Sans KR"/>
                <a:sym typeface="IBM Plex Sans KR"/>
              </a:rPr>
              <a:t>: </a:t>
            </a:r>
            <a:r>
              <a:rPr lang="ko-KR" altLang="en-US" sz="2000" dirty="0">
                <a:latin typeface="IBM Plex Sans KR"/>
                <a:ea typeface="IBM Plex Sans KR"/>
                <a:cs typeface="IBM Plex Sans KR"/>
                <a:sym typeface="IBM Plex Sans KR"/>
              </a:rPr>
              <a:t>하드웨어 및 관련 기술조사</a:t>
            </a:r>
            <a:r>
              <a:rPr lang="en-US" altLang="ko-KR" sz="2000" dirty="0">
                <a:latin typeface="IBM Plex Sans KR"/>
                <a:ea typeface="IBM Plex Sans KR"/>
                <a:cs typeface="IBM Plex Sans KR"/>
                <a:sym typeface="IBM Plex Sans KR"/>
              </a:rPr>
              <a:t>, </a:t>
            </a:r>
            <a:r>
              <a:rPr lang="ko-KR" altLang="en-US" sz="2000" dirty="0">
                <a:latin typeface="IBM Plex Sans KR"/>
                <a:ea typeface="IBM Plex Sans KR"/>
                <a:cs typeface="IBM Plex Sans KR"/>
                <a:sym typeface="IBM Plex Sans KR"/>
              </a:rPr>
              <a:t>전체 프로젝트 구성</a:t>
            </a:r>
            <a:r>
              <a:rPr lang="en-US" altLang="ko-KR" sz="2000" dirty="0">
                <a:latin typeface="IBM Plex Sans KR"/>
                <a:ea typeface="IBM Plex Sans KR"/>
                <a:cs typeface="IBM Plex Sans KR"/>
                <a:sym typeface="IBM Plex Sans KR"/>
              </a:rPr>
              <a:t>, </a:t>
            </a:r>
            <a:r>
              <a:rPr lang="ko-KR" altLang="en-US" sz="2000" dirty="0">
                <a:latin typeface="IBM Plex Sans KR"/>
                <a:ea typeface="IBM Plex Sans KR"/>
                <a:cs typeface="IBM Plex Sans KR"/>
                <a:sym typeface="IBM Plex Sans KR"/>
              </a:rPr>
              <a:t>팀원 코드 연동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IBM Plex Sans KR"/>
                <a:ea typeface="IBM Plex Sans KR"/>
                <a:cs typeface="IBM Plex Sans KR"/>
                <a:sym typeface="IBM Plex Sans KR"/>
              </a:rPr>
              <a:t>아무개</a:t>
            </a:r>
            <a:r>
              <a:rPr lang="ko" sz="2000" dirty="0">
                <a:latin typeface="IBM Plex Sans KR"/>
                <a:ea typeface="IBM Plex Sans KR"/>
                <a:cs typeface="IBM Plex Sans KR"/>
                <a:sym typeface="IBM Plex Sans KR"/>
              </a:rPr>
              <a:t> : 발표자료 작성, 집게 구동, Cloud DB 연결</a:t>
            </a:r>
            <a:endParaRPr sz="2000" dirty="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IBM Plex Sans KR"/>
                <a:ea typeface="IBM Plex Sans KR"/>
                <a:cs typeface="IBM Plex Sans KR"/>
                <a:sym typeface="IBM Plex Sans KR"/>
              </a:rPr>
              <a:t>무지</a:t>
            </a:r>
            <a:r>
              <a:rPr lang="ko" sz="2000" dirty="0">
                <a:latin typeface="IBM Plex Sans KR"/>
                <a:ea typeface="IBM Plex Sans KR"/>
                <a:cs typeface="IBM Plex Sans KR"/>
                <a:sym typeface="IBM Plex Sans KR"/>
              </a:rPr>
              <a:t> : 계획서, 기술서 작성, 모터 구동</a:t>
            </a:r>
            <a:endParaRPr sz="2000" dirty="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altLang="en-US" sz="2000" dirty="0">
                <a:latin typeface="IBM Plex Sans KR"/>
                <a:ea typeface="IBM Plex Sans KR"/>
                <a:cs typeface="IBM Plex Sans KR"/>
                <a:sym typeface="IBM Plex Sans KR"/>
              </a:rPr>
              <a:t>피치</a:t>
            </a:r>
            <a:r>
              <a:rPr lang="ko" sz="2000" dirty="0">
                <a:latin typeface="IBM Plex Sans KR"/>
                <a:ea typeface="IBM Plex Sans KR"/>
                <a:cs typeface="IBM Plex Sans KR"/>
                <a:sym typeface="IBM Plex Sans KR"/>
              </a:rPr>
              <a:t> : 사용-활용 기술 조사, OPENCV 카메라 구동</a:t>
            </a:r>
            <a:endParaRPr sz="2000" dirty="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일자별 계획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4294967295"/>
          </p:nvPr>
        </p:nvSpPr>
        <p:spPr>
          <a:xfrm>
            <a:off x="311700" y="1468825"/>
            <a:ext cx="8520600" cy="3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IBM Plex Sans KR"/>
                <a:ea typeface="IBM Plex Sans KR"/>
                <a:cs typeface="IBM Plex Sans KR"/>
                <a:sym typeface="IBM Plex Sans KR"/>
              </a:rPr>
              <a:t>2024. 6. 20 : </a:t>
            </a:r>
            <a:r>
              <a:rPr lang="ko">
                <a:solidFill>
                  <a:srgbClr val="202020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프로젝트 진행계획 수립,  기기선정 및 구매서류 제출</a:t>
            </a:r>
            <a:endParaRPr>
              <a:solidFill>
                <a:srgbClr val="202020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IBM Plex Sans KR"/>
                <a:ea typeface="IBM Plex Sans KR"/>
                <a:cs typeface="IBM Plex Sans KR"/>
                <a:sym typeface="IBM Plex Sans KR"/>
              </a:rPr>
              <a:t>2024. 6. 21 : 제품 추가조사 및 계획서를  구글슬라이드로  작성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IBM Plex Sans KR"/>
                <a:ea typeface="IBM Plex Sans KR"/>
                <a:cs typeface="IBM Plex Sans KR"/>
                <a:sym typeface="IBM Plex Sans KR"/>
              </a:rPr>
              <a:t>2024. 6. 24  ~ 28 : 코드 작성 및 조립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IBM Plex Sans KR"/>
                <a:ea typeface="IBM Plex Sans KR"/>
                <a:cs typeface="IBM Plex Sans KR"/>
                <a:sym typeface="IBM Plex Sans KR"/>
              </a:rPr>
              <a:t>2024. 7. 1 ~ 5 : 코드 작동 확인 및 오류수정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IBM Plex Sans KR"/>
                <a:ea typeface="IBM Plex Sans KR"/>
                <a:cs typeface="IBM Plex Sans KR"/>
                <a:sym typeface="IBM Plex Sans KR"/>
              </a:rPr>
              <a:t>2024. 7. 8  : 코드, 기기 작동 최종 점검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IBM Plex Sans KR"/>
                <a:ea typeface="IBM Plex Sans KR"/>
                <a:cs typeface="IBM Plex Sans KR"/>
                <a:sym typeface="IBM Plex Sans KR"/>
              </a:rPr>
              <a:t>2024. 7. 9 : 발표 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body" idx="4294967295"/>
          </p:nvPr>
        </p:nvSpPr>
        <p:spPr>
          <a:xfrm>
            <a:off x="464100" y="1639400"/>
            <a:ext cx="85206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altLang="ko" sz="2000" dirty="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Black Han Sans"/>
                <a:ea typeface="Black Han Sans"/>
                <a:cs typeface="Black Han Sans"/>
                <a:sym typeface="Black Han Sans"/>
              </a:rPr>
              <a:t>예산 안</a:t>
            </a:r>
            <a:endParaRPr dirty="0"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75800" y="0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Black Han Sans"/>
                <a:ea typeface="Black Han Sans"/>
                <a:cs typeface="Black Han Sans"/>
                <a:sym typeface="Black Han Sans"/>
              </a:rPr>
              <a:t>예상 결과물</a:t>
            </a:r>
            <a:endParaRPr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r="3549"/>
          <a:stretch/>
        </p:blipFill>
        <p:spPr>
          <a:xfrm>
            <a:off x="-35750" y="1523225"/>
            <a:ext cx="4607750" cy="32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t="8030" b="30340"/>
          <a:stretch/>
        </p:blipFill>
        <p:spPr>
          <a:xfrm>
            <a:off x="4995775" y="1059000"/>
            <a:ext cx="3857625" cy="317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4989550" y="314900"/>
            <a:ext cx="3857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모터가 몇 개인가? - 사진 &amp; 그림 다름 </a:t>
            </a:r>
            <a:endParaRPr sz="1800">
              <a:solidFill>
                <a:schemeClr val="dk2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화면 슬라이드 쇼(16:9)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IBM Plex Sans KR</vt:lpstr>
      <vt:lpstr>Black Han Sans</vt:lpstr>
      <vt:lpstr>Source Code Pro</vt:lpstr>
      <vt:lpstr>Oswald</vt:lpstr>
      <vt:lpstr>Arial</vt:lpstr>
      <vt:lpstr>Modern Writer</vt:lpstr>
      <vt:lpstr>Robot Arm</vt:lpstr>
      <vt:lpstr>프로젝트 목표</vt:lpstr>
      <vt:lpstr>프로젝트의 목적</vt:lpstr>
      <vt:lpstr>기술스택</vt:lpstr>
      <vt:lpstr>기술스택</vt:lpstr>
      <vt:lpstr>역할분담</vt:lpstr>
      <vt:lpstr>일자별 계획</vt:lpstr>
      <vt:lpstr>예산 안</vt:lpstr>
      <vt:lpstr>예상 결과물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Sugil Choi</cp:lastModifiedBy>
  <cp:revision>2</cp:revision>
  <dcterms:modified xsi:type="dcterms:W3CDTF">2024-11-25T00:34:01Z</dcterms:modified>
</cp:coreProperties>
</file>