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7" r:id="rId1"/>
  </p:sldMasterIdLst>
  <p:notesMasterIdLst>
    <p:notesMasterId r:id="rId9"/>
  </p:notesMasterIdLst>
  <p:sldIdLst>
    <p:sldId id="256" r:id="rId2"/>
    <p:sldId id="465" r:id="rId3"/>
    <p:sldId id="466" r:id="rId4"/>
    <p:sldId id="468" r:id="rId5"/>
    <p:sldId id="467" r:id="rId6"/>
    <p:sldId id="453" r:id="rId7"/>
    <p:sldId id="451" r:id="rId8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82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7960A-40C0-4E7F-AB23-E6E84D7B7360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E8F60-B05A-454C-923F-CD74F2D59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9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~/</a:t>
            </a:r>
            <a:r>
              <a:rPr lang="en-US" altLang="ko-KR" dirty="0" err="1">
                <a:effectLst/>
              </a:rPr>
              <a:t>micro_ros_ws</a:t>
            </a:r>
            <a:r>
              <a:rPr lang="en-US" altLang="ko-KR" dirty="0">
                <a:effectLst/>
              </a:rPr>
              <a:t>/</a:t>
            </a:r>
            <a:r>
              <a:rPr lang="en-US" altLang="ko-KR" dirty="0" err="1">
                <a:effectLst/>
              </a:rPr>
              <a:t>src</a:t>
            </a:r>
            <a:r>
              <a:rPr lang="en-US" altLang="ko-KR" dirty="0">
                <a:effectLst/>
              </a:rPr>
              <a:t>/</a:t>
            </a:r>
            <a:r>
              <a:rPr lang="en-US" altLang="ko-KR" dirty="0" err="1">
                <a:effectLst/>
              </a:rPr>
              <a:t>micro_ros_raspberrypi_pico_sdk</a:t>
            </a:r>
            <a:r>
              <a:rPr lang="en-US" altLang="ko-KR" dirty="0">
                <a:effectLst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E8F60-B05A-454C-923F-CD74F2D597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15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>
                <a:effectLst/>
                <a:latin typeface="inherit"/>
              </a:rPr>
              <a:t>666</a:t>
            </a:r>
            <a:r>
              <a:rPr lang="en-US" altLang="ko-KR" dirty="0"/>
              <a:t> /dev/ttyACM0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E8F60-B05A-454C-923F-CD74F2D597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1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0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6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</p:sldLayoutIdLst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.ros.org/docs/tutorials/programming_rcl_rclc/pub_sub/#subscription" TargetMode="External"/><Relationship Id="rId2" Type="http://schemas.openxmlformats.org/officeDocument/2006/relationships/hyperlink" Target="https://github.com/freshmea/micro-ROS-demos/tree/iro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buntu.com/blog/getting-started-with-micro-ros-on-raspberry-pi-pic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Micro-</a:t>
            </a:r>
            <a:r>
              <a:rPr lang="en-US" altLang="ko-KR" dirty="0" err="1"/>
              <a:t>ros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터트봇</a:t>
            </a:r>
            <a:r>
              <a:rPr lang="en-US" altLang="ko-KR" dirty="0"/>
              <a:t>3 </a:t>
            </a:r>
            <a:r>
              <a:rPr lang="ko-KR" altLang="en-US" dirty="0"/>
              <a:t>제어 실습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E1996-8EC4-468F-3A1E-78479AFD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4E08B-BC2C-A39F-C330-88762F670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sudo</a:t>
            </a:r>
            <a:r>
              <a:rPr lang="en-US" altLang="ko-KR" dirty="0"/>
              <a:t> apt install build-essential cmake </a:t>
            </a:r>
            <a:r>
              <a:rPr lang="en-US" altLang="ko-KR" dirty="0" err="1"/>
              <a:t>gcc</a:t>
            </a:r>
            <a:r>
              <a:rPr lang="en-US" altLang="ko-KR" dirty="0"/>
              <a:t>-arm-none-</a:t>
            </a:r>
            <a:r>
              <a:rPr lang="en-US" altLang="ko-KR" dirty="0" err="1"/>
              <a:t>eabi</a:t>
            </a:r>
            <a:r>
              <a:rPr lang="en-US" altLang="ko-KR" dirty="0"/>
              <a:t> </a:t>
            </a:r>
            <a:r>
              <a:rPr lang="en-US" altLang="ko-KR" dirty="0" err="1"/>
              <a:t>libnewlib</a:t>
            </a:r>
            <a:r>
              <a:rPr lang="en-US" altLang="ko-KR" dirty="0"/>
              <a:t>-arm-none-</a:t>
            </a:r>
            <a:r>
              <a:rPr lang="en-US" altLang="ko-KR" dirty="0" err="1"/>
              <a:t>eabi</a:t>
            </a:r>
            <a:r>
              <a:rPr lang="en-US" altLang="ko-KR" dirty="0"/>
              <a:t> </a:t>
            </a:r>
            <a:r>
              <a:rPr lang="en-US" altLang="ko-KR" dirty="0" err="1"/>
              <a:t>doxygen</a:t>
            </a:r>
            <a:r>
              <a:rPr lang="en-US" altLang="ko-KR" dirty="0"/>
              <a:t> git python3</a:t>
            </a:r>
            <a:endParaRPr lang="ko-KR" altLang="en-US" dirty="0"/>
          </a:p>
          <a:p>
            <a:r>
              <a:rPr lang="pt-BR" altLang="ko-KR" dirty="0"/>
              <a:t>mkdir -p ~/micro_ros_ws/src</a:t>
            </a:r>
          </a:p>
          <a:p>
            <a:r>
              <a:rPr lang="pt-BR" altLang="ko-KR" dirty="0"/>
              <a:t>cd ~/micro_ros_ws/src</a:t>
            </a:r>
            <a:endParaRPr lang="ko-KR" altLang="en-US" dirty="0"/>
          </a:p>
          <a:p>
            <a:r>
              <a:rPr lang="en-US" altLang="ko-KR" dirty="0"/>
              <a:t>git clone --recurse-submodules https://github.com/raspberrypi/pico-sdk.git</a:t>
            </a:r>
            <a:endParaRPr lang="ko-KR" altLang="en-US" dirty="0"/>
          </a:p>
          <a:p>
            <a:r>
              <a:rPr lang="en-US" altLang="ko-KR" dirty="0"/>
              <a:t>git clone https://github.com/micro-ROS/micro_ros_raspberrypi_pico_sdk.git</a:t>
            </a:r>
            <a:endParaRPr lang="ko-KR" altLang="en-US" dirty="0"/>
          </a:p>
          <a:p>
            <a:r>
              <a:rPr lang="en-US" altLang="ko-KR" dirty="0"/>
              <a:t>cd ~/</a:t>
            </a:r>
            <a:r>
              <a:rPr lang="en-US" altLang="ko-KR" dirty="0" err="1"/>
              <a:t>micro_ros_ws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micro_ros_raspberrypi_pico_sdk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effectLst/>
              </a:rPr>
              <a:t>~/</a:t>
            </a:r>
            <a:r>
              <a:rPr lang="en-US" altLang="ko-KR" dirty="0" err="1">
                <a:effectLst/>
              </a:rPr>
              <a:t>micro_ros_ws</a:t>
            </a:r>
            <a:r>
              <a:rPr lang="en-US" altLang="ko-KR" dirty="0">
                <a:effectLst/>
              </a:rPr>
              <a:t>/</a:t>
            </a:r>
            <a:r>
              <a:rPr lang="en-US" altLang="ko-KR" dirty="0" err="1">
                <a:effectLst/>
              </a:rPr>
              <a:t>src</a:t>
            </a:r>
            <a:r>
              <a:rPr lang="en-US" altLang="ko-KR" dirty="0">
                <a:effectLst/>
              </a:rPr>
              <a:t>/</a:t>
            </a:r>
            <a:r>
              <a:rPr lang="en-US" altLang="ko-KR" dirty="0" err="1">
                <a:effectLst/>
              </a:rPr>
              <a:t>micro_ros_raspberrypi_pico_sdk</a:t>
            </a:r>
            <a:r>
              <a:rPr lang="en-US" altLang="ko-KR" dirty="0"/>
              <a:t>/.</a:t>
            </a:r>
            <a:r>
              <a:rPr lang="en-US" altLang="ko-KR" dirty="0" err="1"/>
              <a:t>vscode</a:t>
            </a:r>
            <a:r>
              <a:rPr lang="en-US" altLang="ko-KR" dirty="0"/>
              <a:t>/</a:t>
            </a:r>
            <a:r>
              <a:rPr lang="en-US" altLang="ko-KR" dirty="0" err="1"/>
              <a:t>settings.json</a:t>
            </a:r>
            <a:r>
              <a:rPr lang="en-US" altLang="ko-KR" dirty="0"/>
              <a:t> </a:t>
            </a:r>
            <a:r>
              <a:rPr lang="ko-KR" altLang="en-US" dirty="0"/>
              <a:t>에 다음 내용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를 열고 컴파일러를 </a:t>
            </a:r>
            <a:r>
              <a:rPr lang="en-US" altLang="ko-KR" dirty="0"/>
              <a:t>GCC for arm-non </a:t>
            </a:r>
            <a:r>
              <a:rPr lang="en-US" altLang="ko-KR" dirty="0" err="1"/>
              <a:t>eabi</a:t>
            </a:r>
            <a:r>
              <a:rPr lang="en-US" altLang="ko-KR" dirty="0"/>
              <a:t> </a:t>
            </a:r>
            <a:r>
              <a:rPr lang="ko-KR" altLang="en-US" dirty="0"/>
              <a:t>로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Cmake </a:t>
            </a:r>
            <a:r>
              <a:rPr lang="ko-KR" altLang="en-US" dirty="0"/>
              <a:t>컴파일</a:t>
            </a:r>
            <a:endParaRPr lang="en-US" altLang="ko-KR" dirty="0"/>
          </a:p>
          <a:p>
            <a:pPr lvl="1"/>
            <a:r>
              <a:rPr lang="en-US" altLang="ko-KR" dirty="0" err="1"/>
              <a:t>mkdir</a:t>
            </a:r>
            <a:r>
              <a:rPr lang="ko-KR" altLang="en-US" dirty="0"/>
              <a:t> </a:t>
            </a:r>
            <a:r>
              <a:rPr lang="en-US" altLang="ko-KR" dirty="0"/>
              <a:t>build</a:t>
            </a:r>
          </a:p>
          <a:p>
            <a:pPr lvl="1"/>
            <a:r>
              <a:rPr lang="en-US" altLang="ko-KR" dirty="0"/>
              <a:t>cd build</a:t>
            </a:r>
          </a:p>
          <a:p>
            <a:pPr lvl="1"/>
            <a:r>
              <a:rPr lang="en-US" altLang="ko-KR" dirty="0"/>
              <a:t>Cmake</a:t>
            </a:r>
            <a:r>
              <a:rPr lang="ko-KR" altLang="en-US" dirty="0"/>
              <a:t> </a:t>
            </a:r>
            <a:r>
              <a:rPr lang="en-US" altLang="ko-KR" dirty="0"/>
              <a:t>..</a:t>
            </a:r>
            <a:r>
              <a:rPr lang="ko-KR" altLang="en-US" dirty="0"/>
              <a:t> </a:t>
            </a:r>
            <a:r>
              <a:rPr lang="en-US" altLang="ko-KR" dirty="0"/>
              <a:t>&amp;&amp;</a:t>
            </a:r>
            <a:r>
              <a:rPr lang="ko-KR" altLang="en-US" dirty="0"/>
              <a:t> </a:t>
            </a:r>
            <a:r>
              <a:rPr lang="en-US" altLang="ko-KR" dirty="0"/>
              <a:t>make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472C7-7C2B-FB52-D087-6B3475B729C2}"/>
              </a:ext>
            </a:extLst>
          </p:cNvPr>
          <p:cNvSpPr txBox="1"/>
          <p:nvPr/>
        </p:nvSpPr>
        <p:spPr>
          <a:xfrm>
            <a:off x="1295400" y="2343150"/>
            <a:ext cx="3886200" cy="78483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ko-KR" altLang="en-US" sz="900" dirty="0"/>
              <a:t>{ </a:t>
            </a:r>
          </a:p>
          <a:p>
            <a:r>
              <a:rPr lang="ko-KR" altLang="en-US" sz="900" dirty="0"/>
              <a:t>    "</a:t>
            </a:r>
            <a:r>
              <a:rPr lang="ko-KR" altLang="en-US" sz="900" dirty="0" err="1"/>
              <a:t>cmake.configureEnvironment</a:t>
            </a:r>
            <a:r>
              <a:rPr lang="ko-KR" altLang="en-US" sz="900" dirty="0"/>
              <a:t>": { </a:t>
            </a:r>
          </a:p>
          <a:p>
            <a:r>
              <a:rPr lang="ko-KR" altLang="en-US" sz="900" dirty="0"/>
              <a:t>        "PICO_SDK_PATH": "/</a:t>
            </a:r>
            <a:r>
              <a:rPr lang="ko-KR" altLang="en-US" sz="900" dirty="0" err="1"/>
              <a:t>home</a:t>
            </a:r>
            <a:r>
              <a:rPr lang="ko-KR" altLang="en-US" sz="900" dirty="0"/>
              <a:t>/$USER/</a:t>
            </a:r>
            <a:r>
              <a:rPr lang="ko-KR" altLang="en-US" sz="900" dirty="0" err="1"/>
              <a:t>micro_ros_ws</a:t>
            </a:r>
            <a:r>
              <a:rPr lang="ko-KR" altLang="en-US" sz="900" dirty="0"/>
              <a:t>/</a:t>
            </a:r>
            <a:r>
              <a:rPr lang="ko-KR" altLang="en-US" sz="900" dirty="0" err="1"/>
              <a:t>src</a:t>
            </a:r>
            <a:r>
              <a:rPr lang="ko-KR" altLang="en-US" sz="900" dirty="0"/>
              <a:t>/</a:t>
            </a:r>
            <a:r>
              <a:rPr lang="ko-KR" altLang="en-US" sz="900" dirty="0" err="1"/>
              <a:t>pico-sdk</a:t>
            </a:r>
            <a:r>
              <a:rPr lang="ko-KR" altLang="en-US" sz="900" dirty="0"/>
              <a:t>", </a:t>
            </a:r>
          </a:p>
          <a:p>
            <a:r>
              <a:rPr lang="ko-KR" altLang="en-US" sz="900" dirty="0"/>
              <a:t>    }, </a:t>
            </a:r>
          </a:p>
          <a:p>
            <a:r>
              <a:rPr lang="ko-KR" altLang="en-US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159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7DFAB-34F3-143B-9D3A-5E51F366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49BF3-DD1C-247C-0AEB-FFB62E490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옮기기</a:t>
            </a:r>
            <a:endParaRPr lang="en-US" altLang="ko-KR" dirty="0"/>
          </a:p>
          <a:p>
            <a:pPr lvl="1"/>
            <a:r>
              <a:rPr lang="pt-BR" altLang="ko-KR" dirty="0"/>
              <a:t>pico_micro_ros_example.elf -&gt; </a:t>
            </a:r>
            <a:r>
              <a:rPr lang="ko-KR" altLang="en-US" dirty="0" err="1"/>
              <a:t>피코</a:t>
            </a:r>
            <a:r>
              <a:rPr lang="ko-KR" altLang="en-US" dirty="0"/>
              <a:t> 보드</a:t>
            </a:r>
            <a:endParaRPr lang="en-US" altLang="ko-KR" dirty="0"/>
          </a:p>
          <a:p>
            <a:r>
              <a:rPr lang="en-US" altLang="ko-KR" dirty="0"/>
              <a:t>micro-</a:t>
            </a:r>
            <a:r>
              <a:rPr lang="en-US" altLang="ko-KR" dirty="0" err="1"/>
              <a:t>ros</a:t>
            </a:r>
            <a:r>
              <a:rPr lang="en-US" altLang="ko-KR" dirty="0"/>
              <a:t> agent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ko-KR" altLang="en-US" dirty="0"/>
              <a:t>설치</a:t>
            </a:r>
            <a:r>
              <a:rPr lang="en-US" altLang="ko-KR" dirty="0"/>
              <a:t>:  </a:t>
            </a:r>
            <a:r>
              <a:rPr lang="en-US" altLang="ko-KR" dirty="0" err="1"/>
              <a:t>sudo</a:t>
            </a:r>
            <a:r>
              <a:rPr lang="en-US" altLang="ko-KR" dirty="0"/>
              <a:t> snap install micro-</a:t>
            </a:r>
            <a:r>
              <a:rPr lang="en-US" altLang="ko-KR" dirty="0" err="1"/>
              <a:t>ros</a:t>
            </a:r>
            <a:r>
              <a:rPr lang="en-US" altLang="ko-KR" dirty="0"/>
              <a:t>-agent</a:t>
            </a:r>
            <a:endParaRPr lang="ko-KR" altLang="en-US" dirty="0"/>
          </a:p>
          <a:p>
            <a:pPr lvl="1"/>
            <a:r>
              <a:rPr lang="en-US" altLang="ko-KR" dirty="0" err="1"/>
              <a:t>hotplug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: </a:t>
            </a:r>
            <a:r>
              <a:rPr lang="en-US" altLang="ko-KR" dirty="0" err="1"/>
              <a:t>sudo</a:t>
            </a:r>
            <a:r>
              <a:rPr lang="en-US" altLang="ko-KR" dirty="0"/>
              <a:t> snap set core </a:t>
            </a:r>
            <a:r>
              <a:rPr lang="en-US" altLang="ko-KR" dirty="0" err="1"/>
              <a:t>experimental.hotplug</a:t>
            </a:r>
            <a:r>
              <a:rPr lang="en-US" altLang="ko-KR" dirty="0"/>
              <a:t>=true</a:t>
            </a:r>
          </a:p>
          <a:p>
            <a:pPr lvl="1"/>
            <a:r>
              <a:rPr lang="en-US" altLang="ko-KR" dirty="0" err="1"/>
              <a:t>systemctl</a:t>
            </a:r>
            <a:r>
              <a:rPr lang="en-US" altLang="ko-KR" dirty="0"/>
              <a:t> </a:t>
            </a:r>
            <a:r>
              <a:rPr lang="ko-KR" altLang="en-US" dirty="0" err="1"/>
              <a:t>리스타트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snapd</a:t>
            </a:r>
            <a:endParaRPr lang="en-US" altLang="ko-KR" dirty="0"/>
          </a:p>
          <a:p>
            <a:pPr lvl="1"/>
            <a:r>
              <a:rPr lang="ko-KR" altLang="en-US" dirty="0"/>
              <a:t>시리얼 포트 상태 확인 </a:t>
            </a:r>
            <a:r>
              <a:rPr lang="en-US" altLang="ko-KR" dirty="0"/>
              <a:t>: snap interface serial-port</a:t>
            </a:r>
          </a:p>
          <a:p>
            <a:pPr lvl="1"/>
            <a:r>
              <a:rPr lang="ko-KR" altLang="en-US" dirty="0"/>
              <a:t>시리얼 포트 연결 </a:t>
            </a:r>
            <a:r>
              <a:rPr lang="en-US" altLang="ko-KR" dirty="0"/>
              <a:t>: snap connect </a:t>
            </a:r>
            <a:r>
              <a:rPr lang="en-US" altLang="ko-KR" dirty="0" err="1"/>
              <a:t>micro-ros-agent:serial-port</a:t>
            </a:r>
            <a:r>
              <a:rPr lang="en-US" altLang="ko-KR" dirty="0"/>
              <a:t> </a:t>
            </a:r>
            <a:r>
              <a:rPr lang="en-US" altLang="ko-KR" dirty="0" err="1"/>
              <a:t>snapd:pico</a:t>
            </a:r>
            <a:endParaRPr lang="en-US" altLang="ko-KR" dirty="0"/>
          </a:p>
          <a:p>
            <a:pPr lvl="1"/>
            <a:r>
              <a:rPr lang="en-US" altLang="ko-KR" dirty="0"/>
              <a:t>micro-</a:t>
            </a:r>
            <a:r>
              <a:rPr lang="en-US" altLang="ko-KR" dirty="0" err="1"/>
              <a:t>ros</a:t>
            </a:r>
            <a:r>
              <a:rPr lang="en-US" altLang="ko-KR" dirty="0"/>
              <a:t>-agent </a:t>
            </a:r>
            <a:r>
              <a:rPr lang="ko-KR" altLang="en-US" dirty="0"/>
              <a:t>실행 </a:t>
            </a:r>
            <a:r>
              <a:rPr lang="en-US" altLang="ko-KR" dirty="0"/>
              <a:t>: micro-</a:t>
            </a:r>
            <a:r>
              <a:rPr lang="en-US" altLang="ko-KR" dirty="0" err="1"/>
              <a:t>ros</a:t>
            </a:r>
            <a:r>
              <a:rPr lang="en-US" altLang="ko-KR" dirty="0"/>
              <a:t>-agent serial --dev /dev/ttyACM0 </a:t>
            </a:r>
            <a:r>
              <a:rPr lang="en-US" altLang="ko-KR" dirty="0" err="1"/>
              <a:t>baudrate</a:t>
            </a:r>
            <a:r>
              <a:rPr lang="en-US" altLang="ko-KR" dirty="0"/>
              <a:t>=115200</a:t>
            </a:r>
          </a:p>
          <a:p>
            <a:pPr lvl="1"/>
            <a:r>
              <a:rPr lang="ko-KR" altLang="en-US" dirty="0"/>
              <a:t>디바이스 권한 설정 </a:t>
            </a:r>
            <a:r>
              <a:rPr lang="en-US" altLang="ko-KR" dirty="0"/>
              <a:t>: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>
                <a:effectLst/>
                <a:latin typeface="inherit"/>
              </a:rPr>
              <a:t>666</a:t>
            </a:r>
            <a:r>
              <a:rPr lang="en-US" altLang="ko-KR" dirty="0"/>
              <a:t> /dev/ttyACM0</a:t>
            </a:r>
          </a:p>
          <a:p>
            <a:pPr lvl="1"/>
            <a:r>
              <a:rPr lang="en-US" altLang="ko-KR" dirty="0"/>
              <a:t>ROS_DOMAIN_ID=0. </a:t>
            </a:r>
            <a:r>
              <a:rPr lang="ko-KR" altLang="en-US" dirty="0"/>
              <a:t>으로 해야 함</a:t>
            </a:r>
            <a:r>
              <a:rPr lang="en-US" altLang="ko-KR" dirty="0"/>
              <a:t>. </a:t>
            </a:r>
            <a:r>
              <a:rPr lang="ko-KR" altLang="en-US" dirty="0"/>
              <a:t>설정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문제 사항</a:t>
            </a:r>
            <a:endParaRPr lang="en-US" altLang="ko-KR" dirty="0"/>
          </a:p>
          <a:p>
            <a:pPr lvl="1"/>
            <a:r>
              <a:rPr lang="ko-KR" altLang="en-US" dirty="0"/>
              <a:t>연결 상태에서 실행하면 멈추는 현상이 있음 </a:t>
            </a:r>
            <a:r>
              <a:rPr lang="en-US" altLang="ko-KR" dirty="0"/>
              <a:t>-&gt; </a:t>
            </a:r>
            <a:r>
              <a:rPr lang="ko-KR" altLang="en-US" dirty="0"/>
              <a:t>정확한 원인 파악이 우선</a:t>
            </a:r>
            <a:endParaRPr lang="en-US" altLang="ko-KR" dirty="0"/>
          </a:p>
          <a:p>
            <a:pPr lvl="2"/>
            <a:r>
              <a:rPr lang="en-US" altLang="ko-KR" dirty="0" err="1"/>
              <a:t>usb</a:t>
            </a:r>
            <a:r>
              <a:rPr lang="ko-KR" altLang="en-US" dirty="0"/>
              <a:t>를 뺏다가 다시 꽂으면 정상 실행 됨</a:t>
            </a:r>
            <a:endParaRPr lang="en-US" altLang="ko-KR" dirty="0"/>
          </a:p>
          <a:p>
            <a:pPr lvl="1"/>
            <a:r>
              <a:rPr lang="en-US" altLang="ko-KR" dirty="0"/>
              <a:t>USB </a:t>
            </a:r>
            <a:r>
              <a:rPr lang="ko-KR" altLang="en-US" dirty="0"/>
              <a:t>를 연결 했을 때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666 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계속 재 설정 해야 하는 문제 </a:t>
            </a:r>
            <a:r>
              <a:rPr lang="en-US" altLang="ko-KR" dirty="0"/>
              <a:t>-&gt; </a:t>
            </a:r>
            <a:r>
              <a:rPr lang="en-US" altLang="ko-KR" dirty="0" err="1"/>
              <a:t>udev</a:t>
            </a:r>
            <a:r>
              <a:rPr lang="en-US" altLang="ko-KR" dirty="0"/>
              <a:t> </a:t>
            </a:r>
            <a:r>
              <a:rPr lang="ko-KR" altLang="en-US" dirty="0"/>
              <a:t>를 통해 해결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53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83ED4-6AA3-EC60-91D8-B10690DF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rclc</a:t>
            </a:r>
            <a:r>
              <a:rPr lang="en-US" altLang="ko-KR" dirty="0"/>
              <a:t> </a:t>
            </a:r>
            <a:r>
              <a:rPr lang="ko-KR" altLang="en-US" dirty="0"/>
              <a:t>노드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6B57E-3238-F595-92F4-E82EB602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주의 사항</a:t>
            </a:r>
            <a:endParaRPr lang="en-US" altLang="ko-KR" dirty="0"/>
          </a:p>
          <a:p>
            <a:pPr lvl="1"/>
            <a:r>
              <a:rPr lang="en-US" altLang="ko-KR" dirty="0"/>
              <a:t>CMakeLists.txt </a:t>
            </a:r>
            <a:r>
              <a:rPr lang="ko-KR" altLang="en-US" dirty="0"/>
              <a:t>에서 </a:t>
            </a:r>
            <a:endParaRPr lang="en-US" altLang="ko-KR" dirty="0"/>
          </a:p>
          <a:p>
            <a:pPr lvl="2"/>
            <a:r>
              <a:rPr lang="en-US" altLang="ko-KR" dirty="0" err="1"/>
              <a:t>pico_enable_stdio_usb</a:t>
            </a:r>
            <a:r>
              <a:rPr lang="en-US" altLang="ko-KR" dirty="0"/>
              <a:t> </a:t>
            </a:r>
            <a:r>
              <a:rPr lang="ko-KR" altLang="en-US" dirty="0"/>
              <a:t>옵션과 </a:t>
            </a:r>
            <a:r>
              <a:rPr lang="en-US" altLang="ko-KR" dirty="0" err="1"/>
              <a:t>pico_enable_stdio_uart</a:t>
            </a:r>
            <a:r>
              <a:rPr lang="en-US" altLang="ko-KR" dirty="0"/>
              <a:t> </a:t>
            </a:r>
            <a:r>
              <a:rPr lang="ko-KR" altLang="en-US" dirty="0"/>
              <a:t>옵션을 실행 파일별로 설정해야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pico_add_extra_outputs</a:t>
            </a:r>
            <a:r>
              <a:rPr lang="en-US" altLang="ko-KR" dirty="0"/>
              <a:t> </a:t>
            </a:r>
            <a:r>
              <a:rPr lang="ko-KR" altLang="en-US" dirty="0"/>
              <a:t>옵션도 실행 파일별로 넣어주어야 </a:t>
            </a:r>
            <a:r>
              <a:rPr lang="en-US" altLang="ko-KR" dirty="0"/>
              <a:t>uf2 </a:t>
            </a:r>
            <a:r>
              <a:rPr lang="ko-KR" altLang="en-US" dirty="0"/>
              <a:t>파일이 생긴다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메인 코드 에서</a:t>
            </a:r>
            <a:endParaRPr lang="en-US" altLang="ko-KR" dirty="0"/>
          </a:p>
          <a:p>
            <a:pPr lvl="2"/>
            <a:r>
              <a:rPr lang="en-US" altLang="ko-KR" dirty="0" err="1"/>
              <a:t>rclc_executor_init</a:t>
            </a:r>
            <a:r>
              <a:rPr lang="en-US" altLang="ko-KR" dirty="0"/>
              <a:t> </a:t>
            </a:r>
            <a:r>
              <a:rPr lang="ko-KR" altLang="en-US" dirty="0"/>
              <a:t>에서 관리해야 할 콜백 함수 만큼 숫자를 변경해 주어야 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23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84092-0170-3DB4-A698-2722FB08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ROS_DOMAIN_ID </a:t>
            </a:r>
            <a:r>
              <a:rPr lang="ko-KR" altLang="en-US" dirty="0"/>
              <a:t>를 설정 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10626-0EFA-ECB5-7E34-8E906FB8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en-US" altLang="ko-KR" dirty="0" err="1"/>
              <a:t>optinos</a:t>
            </a:r>
            <a:r>
              <a:rPr lang="en-US" altLang="ko-KR" dirty="0"/>
              <a:t> </a:t>
            </a:r>
            <a:r>
              <a:rPr lang="ko-KR" altLang="en-US" dirty="0"/>
              <a:t>객체를 만든다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rcl_init_options_t</a:t>
            </a:r>
            <a:r>
              <a:rPr lang="en-US" altLang="ko-KR" dirty="0"/>
              <a:t> </a:t>
            </a:r>
            <a:r>
              <a:rPr lang="en-US" altLang="ko-KR" dirty="0" err="1"/>
              <a:t>init_options</a:t>
            </a:r>
            <a:r>
              <a:rPr lang="en-US" altLang="ko-KR" dirty="0"/>
              <a:t> = </a:t>
            </a:r>
            <a:r>
              <a:rPr lang="en-US" altLang="ko-KR" dirty="0" err="1"/>
              <a:t>rcl_get_zero_initialized_init_options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en-US" altLang="ko-KR" dirty="0" err="1"/>
              <a:t>optinos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en-US" altLang="ko-KR" dirty="0"/>
              <a:t>allocator</a:t>
            </a:r>
            <a:r>
              <a:rPr lang="ko-KR" altLang="en-US" dirty="0"/>
              <a:t>에 할당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RCCHECK(</a:t>
            </a:r>
            <a:r>
              <a:rPr lang="en-US" altLang="ko-KR" dirty="0" err="1"/>
              <a:t>rcl_init_options_init</a:t>
            </a:r>
            <a:r>
              <a:rPr lang="en-US" altLang="ko-KR" dirty="0"/>
              <a:t>(&amp;</a:t>
            </a:r>
            <a:r>
              <a:rPr lang="en-US" altLang="ko-KR" dirty="0" err="1"/>
              <a:t>init_options</a:t>
            </a:r>
            <a:r>
              <a:rPr lang="en-US" altLang="ko-KR" dirty="0"/>
              <a:t>, allocator));</a:t>
            </a:r>
          </a:p>
          <a:p>
            <a:r>
              <a:rPr lang="en-US" altLang="ko-KR" dirty="0" err="1"/>
              <a:t>domain_id</a:t>
            </a:r>
            <a:r>
              <a:rPr lang="en-US" altLang="ko-KR" dirty="0"/>
              <a:t> </a:t>
            </a:r>
            <a:r>
              <a:rPr lang="ko-KR" altLang="en-US" dirty="0"/>
              <a:t>를 설정한다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RCCHECK(</a:t>
            </a:r>
            <a:r>
              <a:rPr lang="en-US" altLang="ko-KR" dirty="0" err="1"/>
              <a:t>rcl_init_options_set_domain_id</a:t>
            </a:r>
            <a:r>
              <a:rPr lang="en-US" altLang="ko-KR" dirty="0"/>
              <a:t>(&amp;</a:t>
            </a:r>
            <a:r>
              <a:rPr lang="en-US" altLang="ko-KR" dirty="0" err="1"/>
              <a:t>init_options</a:t>
            </a:r>
            <a:r>
              <a:rPr lang="en-US" altLang="ko-KR" dirty="0"/>
              <a:t>, 20));</a:t>
            </a:r>
          </a:p>
          <a:p>
            <a:r>
              <a:rPr lang="en-US" altLang="ko-KR" dirty="0"/>
              <a:t>support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 err="1"/>
              <a:t>init</a:t>
            </a:r>
            <a:r>
              <a:rPr lang="en-US" altLang="ko-KR" dirty="0"/>
              <a:t> options </a:t>
            </a:r>
            <a:r>
              <a:rPr lang="ko-KR" altLang="en-US" dirty="0"/>
              <a:t>으로 초기화 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RCCHECK(</a:t>
            </a:r>
            <a:r>
              <a:rPr lang="en-US" altLang="ko-KR" dirty="0" err="1"/>
              <a:t>rclc_support_init_with_options</a:t>
            </a:r>
            <a:r>
              <a:rPr lang="en-US" altLang="ko-KR" dirty="0"/>
              <a:t>(&amp;support, 0, NULL, &amp;</a:t>
            </a:r>
            <a:r>
              <a:rPr lang="en-US" altLang="ko-KR" dirty="0" err="1"/>
              <a:t>init_options</a:t>
            </a:r>
            <a:r>
              <a:rPr lang="en-US" altLang="ko-KR" dirty="0"/>
              <a:t>, &amp;allocator));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01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https://github.com/freshmea/micro-ROS-demos/tree/iron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https://micro.ros.org/docs/tutorials/programming_rcl_rclc/pub_sub/#subscription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https://ubuntu.com/blog/getting-started-with-micro-ros-on-raspberry-pi-pico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5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[</a:t>
            </a:r>
            <a:r>
              <a:rPr lang="ko-KR" altLang="en-US" b="1" dirty="0">
                <a:latin typeface="+mn-ea"/>
                <a:ea typeface="+mn-ea"/>
              </a:rPr>
              <a:t>실습</a:t>
            </a:r>
            <a:r>
              <a:rPr lang="en-US" altLang="ko-KR" b="1" dirty="0">
                <a:latin typeface="+mn-ea"/>
                <a:ea typeface="+mn-ea"/>
              </a:rPr>
              <a:t>]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가제보로</a:t>
            </a:r>
            <a:r>
              <a:rPr lang="ko-KR" altLang="en-US" dirty="0"/>
              <a:t> </a:t>
            </a:r>
            <a:r>
              <a:rPr lang="ko-KR" altLang="en-US" dirty="0" err="1"/>
              <a:t>터틀봇</a:t>
            </a:r>
            <a:r>
              <a:rPr lang="en-US" altLang="ko-KR" dirty="0"/>
              <a:t>3 </a:t>
            </a:r>
            <a:r>
              <a:rPr lang="ko-KR" altLang="en-US" dirty="0"/>
              <a:t>월드에 </a:t>
            </a:r>
            <a:r>
              <a:rPr lang="ko-KR" altLang="en-US" dirty="0" err="1"/>
              <a:t>터틀봇을</a:t>
            </a:r>
            <a:r>
              <a:rPr lang="ko-KR" altLang="en-US" dirty="0"/>
              <a:t> 불러오고 </a:t>
            </a:r>
            <a:r>
              <a:rPr lang="en-US" altLang="ko-KR" dirty="0"/>
              <a:t>SLAM</a:t>
            </a:r>
            <a:r>
              <a:rPr lang="ko-KR" altLang="en-US" dirty="0"/>
              <a:t>을 실행해서 지도를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2.  </a:t>
            </a:r>
            <a:r>
              <a:rPr lang="ko-KR" altLang="en-US" dirty="0" err="1"/>
              <a:t>가제보로</a:t>
            </a:r>
            <a:r>
              <a:rPr lang="ko-KR" altLang="en-US" dirty="0"/>
              <a:t> </a:t>
            </a:r>
            <a:r>
              <a:rPr lang="ko-KR" altLang="en-US" dirty="0" err="1"/>
              <a:t>터틀봇</a:t>
            </a:r>
            <a:r>
              <a:rPr lang="en-US" altLang="ko-KR" dirty="0"/>
              <a:t>3</a:t>
            </a:r>
            <a:r>
              <a:rPr lang="ko-KR" altLang="en-US" dirty="0"/>
              <a:t>월드를 불러오고 </a:t>
            </a:r>
            <a:r>
              <a:rPr lang="en-US" altLang="ko-KR" dirty="0"/>
              <a:t>1</a:t>
            </a:r>
            <a:r>
              <a:rPr lang="ko-KR" altLang="en-US" dirty="0"/>
              <a:t>에서 만든 지도로 네비게이션을 해 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endParaRPr lang="ko-KR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네비게이션 노드를 작성해서 </a:t>
            </a:r>
            <a:r>
              <a:rPr lang="ko-KR" altLang="en-US" dirty="0" err="1"/>
              <a:t>가제보의</a:t>
            </a:r>
            <a:r>
              <a:rPr lang="ko-KR" altLang="en-US" dirty="0"/>
              <a:t> </a:t>
            </a:r>
            <a:r>
              <a:rPr lang="ko-KR" altLang="en-US" dirty="0" err="1"/>
              <a:t>터틀봇을</a:t>
            </a:r>
            <a:r>
              <a:rPr lang="ko-KR" altLang="en-US" dirty="0"/>
              <a:t> </a:t>
            </a:r>
            <a:r>
              <a:rPr lang="ko-KR" altLang="en-US" dirty="0" err="1"/>
              <a:t>코드대로</a:t>
            </a:r>
            <a:r>
              <a:rPr lang="ko-KR" altLang="en-US" dirty="0"/>
              <a:t> 움직이게 해 본다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/>
              <a:t> (</a:t>
            </a:r>
            <a:r>
              <a:rPr lang="en-US" altLang="ko-KR" dirty="0" err="1"/>
              <a:t>Followwaypoints</a:t>
            </a:r>
            <a:r>
              <a:rPr lang="en-US" altLang="ko-KR" dirty="0"/>
              <a:t> action</a:t>
            </a:r>
            <a:r>
              <a:rPr lang="ko-KR" altLang="en-US" dirty="0"/>
              <a:t>을 이용한다</a:t>
            </a:r>
            <a:r>
              <a:rPr lang="en-US" altLang="ko-KR" dirty="0"/>
              <a:t>. 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92448431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2269</TotalTime>
  <Words>630</Words>
  <Application>Microsoft Office PowerPoint</Application>
  <PresentationFormat>화면 슬라이드 쇼(16:9)</PresentationFormat>
  <Paragraphs>75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inherit</vt:lpstr>
      <vt:lpstr>맑은 고딕</vt:lpstr>
      <vt:lpstr>Arial</vt:lpstr>
      <vt:lpstr>Wingdings</vt:lpstr>
      <vt:lpstr>바인드소프트</vt:lpstr>
      <vt:lpstr>터트봇3 제어 실습</vt:lpstr>
      <vt:lpstr>실습</vt:lpstr>
      <vt:lpstr>실습</vt:lpstr>
      <vt:lpstr>rclc 노드 작성</vt:lpstr>
      <vt:lpstr>ROS_DOMAIN_ID 를 설정 하는 방법</vt:lpstr>
      <vt:lpstr>레퍼런스</vt:lpstr>
      <vt:lpstr>[실습]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 Choi</cp:lastModifiedBy>
  <cp:revision>48</cp:revision>
  <dcterms:created xsi:type="dcterms:W3CDTF">2023-01-17T00:02:46Z</dcterms:created>
  <dcterms:modified xsi:type="dcterms:W3CDTF">2024-04-25T07:28:59Z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