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3" r:id="rId4"/>
    <p:sldId id="451" r:id="rId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TF transform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TF2 library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프레임에서 다른 프레임으로 변환을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노드가 함께 동작하며 변환을 </a:t>
            </a:r>
            <a:r>
              <a:rPr lang="ko-KR" altLang="en-US" dirty="0" err="1" smtClean="0"/>
              <a:t>브로드캐스트할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변환 트리를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puzzling-cashew-c4c.notion.site/Maze-World-28b0a989c7c64fac95683b9c1c0015ee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classic.gazebosim.org/tutorials?tut=ros_gzplugins#Tutorial:UsingGazebopluginswithROS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github.com/terrificmn/maze_action</a:t>
            </a:r>
            <a:endParaRPr lang="en-US" altLang="ko-KR" dirty="0" smtClean="0"/>
          </a:p>
          <a:p>
            <a:r>
              <a:rPr lang="en-US" altLang="ko-KR">
                <a:hlinkClick r:id="rId5"/>
              </a:rPr>
              <a:t>https://</a:t>
            </a:r>
            <a:r>
              <a:rPr lang="en-US" altLang="ko-KR" smtClean="0">
                <a:hlinkClick r:id="rId5"/>
              </a:rPr>
              <a:t>www.youtube.com/watch?v=8jrUutnmgRs&amp;t=770s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98</Words>
  <Application>Microsoft Office PowerPoint</Application>
  <PresentationFormat>화면 슬라이드 쇼(16:9)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TF2 library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38</cp:revision>
  <dcterms:created xsi:type="dcterms:W3CDTF">2023-01-17T00:02:46Z</dcterms:created>
  <dcterms:modified xsi:type="dcterms:W3CDTF">2023-11-21T08:53:09Z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