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  <p:sldMasterId id="2147483913" r:id="rId2"/>
  </p:sldMasterIdLst>
  <p:notesMasterIdLst>
    <p:notesMasterId r:id="rId17"/>
  </p:notesMasterIdLst>
  <p:sldIdLst>
    <p:sldId id="256" r:id="rId3"/>
    <p:sldId id="452" r:id="rId4"/>
    <p:sldId id="443" r:id="rId5"/>
    <p:sldId id="444" r:id="rId6"/>
    <p:sldId id="446" r:id="rId7"/>
    <p:sldId id="445" r:id="rId8"/>
    <p:sldId id="450" r:id="rId9"/>
    <p:sldId id="451" r:id="rId10"/>
    <p:sldId id="453" r:id="rId11"/>
    <p:sldId id="454" r:id="rId12"/>
    <p:sldId id="447" r:id="rId13"/>
    <p:sldId id="448" r:id="rId14"/>
    <p:sldId id="449" r:id="rId15"/>
    <p:sldId id="442" r:id="rId16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D2A5-4FF8-4918-9456-B07213B3336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8C445-8399-4BBC-B4FD-0A9FF6B77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3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https://packages.osrfoundation.org/gazebo.gpg -O 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 echo "deb [arch=$(</a:t>
            </a:r>
            <a:r>
              <a:rPr lang="en-US" altLang="ko-KR" dirty="0" err="1"/>
              <a:t>dpkg</a:t>
            </a:r>
            <a:r>
              <a:rPr lang="en-US" altLang="ko-KR" dirty="0"/>
              <a:t> --print-architecture) signed-by=/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] http://packages.osrfoundation.org/gazebo/ubuntu-stable $(</a:t>
            </a:r>
            <a:r>
              <a:rPr lang="en-US" altLang="ko-KR" dirty="0" err="1"/>
              <a:t>lsb_release</a:t>
            </a:r>
            <a:r>
              <a:rPr lang="en-US" altLang="ko-KR" dirty="0"/>
              <a:t> -cs) main"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/gazebo-</a:t>
            </a:r>
            <a:r>
              <a:rPr lang="en-US" altLang="ko-KR" dirty="0" err="1"/>
              <a:t>stable.list</a:t>
            </a:r>
            <a:r>
              <a:rPr lang="en-US" altLang="ko-KR" dirty="0"/>
              <a:t> &gt; /dev/null </a:t>
            </a:r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gz</a:t>
            </a:r>
            <a:r>
              <a:rPr lang="en-US" altLang="ko-KR" dirty="0"/>
              <a:t>-harmonic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2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B58900"/>
                </a:solidFill>
                <a:effectLst/>
              </a:rPr>
              <a:t>sudo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 </a:t>
            </a:r>
            <a:r>
              <a:rPr lang="en-US" altLang="ko-KR" dirty="0"/>
              <a:t>apt 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install </a:t>
            </a:r>
            <a:r>
              <a:rPr lang="en-US" altLang="ko-KR" dirty="0" err="1"/>
              <a:t>ros</a:t>
            </a:r>
            <a:r>
              <a:rPr lang="en-US" altLang="ko-KR" dirty="0"/>
              <a:t>-humble-gazebo-</a:t>
            </a:r>
            <a:r>
              <a:rPr lang="en-US" altLang="ko-KR" dirty="0">
                <a:solidFill>
                  <a:srgbClr val="859900"/>
                </a:solidFill>
                <a:effectLst/>
              </a:rPr>
              <a:t>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GAZEBO_MODEL_PATH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모델을 검색할 콜론으로 구분된 디렉토리 세트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GAZEBO_RESOURCE_PATH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월드 및 미디어 파일과 같은 다른 리소스를 검색하는 콜론으로 구분된 디렉토리 세트입니다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GAZEBO_MASTER_URI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마스터의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URI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서버가 시작될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IP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와 포트를 지정하고 클라이언트에게 연결할 위치를 알려줍니다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GAZEBO_PLUGIN_PATH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런타임에 플러그인 공유 라이브러리를 검색하는 콜론으로 구분된 디렉토리 세트입니다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GAZEBO_MODEL_DATABASE_URI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모델을 다운로드할 온라인 모델 데이터베이스의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URI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1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ui-monospace"/>
              </a:rPr>
              <a:t>source /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ui-monospace"/>
              </a:rPr>
              <a:t>usr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ui-monospace"/>
              </a:rPr>
              <a:t>/share/gazebo/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ui-monospace"/>
              </a:rPr>
              <a:t>setup.bash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5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C2C2C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999" y="1515393"/>
            <a:ext cx="4025900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06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4625" y="1515393"/>
            <a:ext cx="407797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ECEEF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3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install_ubuntu&amp;cat=install" TargetMode="External"/><Relationship Id="rId2" Type="http://schemas.openxmlformats.org/officeDocument/2006/relationships/hyperlink" Target="https://gazebosim.org/abou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lassic.gazebosim.org/tutorials?cat=guided_b&amp;tut=guided_b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소개 </a:t>
            </a:r>
            <a:r>
              <a:rPr lang="en-US" altLang="ko-KR" dirty="0"/>
              <a:t>&amp; </a:t>
            </a:r>
            <a:r>
              <a:rPr lang="ko-KR" altLang="en-US" dirty="0"/>
              <a:t>조립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4DC1-19ED-C2A6-D97F-887D17F2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515B-9C30-64CF-B350-419FABE0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</a:t>
            </a:r>
            <a:r>
              <a:rPr lang="ko-KR" altLang="en-US" dirty="0"/>
              <a:t>메뉴의 </a:t>
            </a:r>
            <a:r>
              <a:rPr lang="en-US" altLang="ko-KR" dirty="0"/>
              <a:t>Model Editor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간단히 작성할 수 있음</a:t>
            </a:r>
            <a:endParaRPr lang="en-US" altLang="ko-KR" dirty="0"/>
          </a:p>
          <a:p>
            <a:pPr lvl="1"/>
            <a:r>
              <a:rPr lang="ko-KR" altLang="en-US" dirty="0"/>
              <a:t>복잡한 모델은 </a:t>
            </a:r>
            <a:r>
              <a:rPr lang="en-US" altLang="ko-KR" dirty="0"/>
              <a:t>SDF 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URDF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3A9A48-693B-ED76-DC16-98EB7E1A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086199"/>
            <a:ext cx="5867400" cy="167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8C202C-8A2E-53AB-0758-58C76461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86409"/>
            <a:ext cx="5029200" cy="22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4B1C8-FEE7-5D1A-6188-9AF4F084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7073-994B-AB3D-87D9-4D7D3796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launch turtlebot3_gazebo empty_world.launch.py</a:t>
            </a:r>
            <a:endParaRPr lang="ko-KR" altLang="en-US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gzclient</a:t>
            </a:r>
            <a:r>
              <a:rPr lang="en-US" altLang="ko-KR" dirty="0"/>
              <a:t> error </a:t>
            </a:r>
            <a:r>
              <a:rPr lang="ko-KR" altLang="en-US" dirty="0"/>
              <a:t>시 </a:t>
            </a:r>
            <a:endParaRPr lang="en-US" altLang="ko-KR" dirty="0"/>
          </a:p>
          <a:p>
            <a:pPr lvl="2"/>
            <a:r>
              <a:rPr lang="en-US" altLang="ko-KR" b="0" i="0" dirty="0">
                <a:effectLst/>
                <a:latin typeface="ui-monospace"/>
              </a:rPr>
              <a:t>source /</a:t>
            </a:r>
            <a:r>
              <a:rPr lang="en-US" altLang="ko-KR" b="0" i="0" dirty="0" err="1">
                <a:effectLst/>
                <a:latin typeface="ui-monospace"/>
              </a:rPr>
              <a:t>usr</a:t>
            </a:r>
            <a:r>
              <a:rPr lang="en-US" altLang="ko-KR" b="0" i="0" dirty="0">
                <a:effectLst/>
                <a:latin typeface="ui-monospace"/>
              </a:rPr>
              <a:t>/share/gazebo/</a:t>
            </a:r>
            <a:r>
              <a:rPr lang="en-US" altLang="ko-KR" b="0" i="0" dirty="0" err="1">
                <a:effectLst/>
                <a:latin typeface="ui-monospace"/>
              </a:rPr>
              <a:t>setup.bash</a:t>
            </a:r>
            <a:r>
              <a:rPr lang="en-US" altLang="ko-KR" b="0" i="0" dirty="0">
                <a:effectLst/>
                <a:latin typeface="ui-monospace"/>
              </a:rPr>
              <a:t> </a:t>
            </a:r>
            <a:r>
              <a:rPr lang="ko-KR" altLang="en-US" b="0" i="0" dirty="0">
                <a:effectLst/>
                <a:latin typeface="ui-monospace"/>
              </a:rPr>
              <a:t>이것 실행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402B9-5BC9-74CC-79C9-BF1BCC69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1428750"/>
            <a:ext cx="61098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9F14C-5122-7D69-5ABA-2FDAE422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0EA9B-1B56-E2F5-4501-5A6E9263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rqt</a:t>
            </a:r>
            <a:r>
              <a:rPr lang="ko-KR" altLang="en-US" dirty="0"/>
              <a:t> 노드 그래프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 와의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60216-2BCA-99CB-97C1-D62601B3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9165"/>
            <a:ext cx="4114800" cy="2000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B90B13-60E7-C55F-86F1-A76C7754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08137"/>
            <a:ext cx="6781800" cy="23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402F1-7BD5-DABF-FCDC-E7D3F045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3F6B6-134F-DB76-BAD8-77BC4AA7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터틀심</a:t>
            </a:r>
            <a:r>
              <a:rPr lang="ko-KR" altLang="en-US" dirty="0"/>
              <a:t> </a:t>
            </a:r>
            <a:r>
              <a:rPr lang="en-US" altLang="ko-KR" dirty="0" err="1"/>
              <a:t>rqt</a:t>
            </a:r>
            <a:r>
              <a:rPr lang="ko-KR" altLang="en-US" dirty="0"/>
              <a:t> 노드 그래프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 와의 차이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D8440-7566-6674-78BF-27EAC8A6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81350"/>
            <a:ext cx="7467600" cy="1766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EBC99D-48F6-CFEA-827D-DEE42475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11057"/>
            <a:ext cx="6781800" cy="1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https://gazebosim.org/about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https://classic.gazebosim.org/tutorials?tut=install_ubuntu&amp;cat=install</a:t>
            </a:r>
            <a:endParaRPr lang="en-US" altLang="ko-KR" dirty="0"/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https://classic.gazebosim.org/tutorials?cat=guided_b&amp;tut=guided_b3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02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E6B1EB-8989-839C-3732-0D45496E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가제보란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01BA3B-D81E-B0F2-4ECA-8E4FECAD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는 복잡한 실내 및 실외 환경에서 로봇 인구를 정확하고 효율적으로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시뮬레이션할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 수 있는 기능을 갖춘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3D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동적 시뮬레이터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의 일반적인 용도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로봇공학 알고리즘 테스트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,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로봇을 디자인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현실적인 시나리오로 회귀 테스트 수행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의 몇 가지 주요 기능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다중 물리 엔진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풍부한 로봇 모델 및 환경 라이브러리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다양한 센서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편리한 프로그래밍 및 그래픽 인터페이스</a:t>
            </a:r>
          </a:p>
          <a:p>
            <a:pPr lvl="1"/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endParaRPr lang="ko-KR" altLang="en-US" dirty="0"/>
          </a:p>
        </p:txBody>
      </p:sp>
      <p:pic>
        <p:nvPicPr>
          <p:cNvPr id="8194" name="Picture 2" descr="전망대">
            <a:extLst>
              <a:ext uri="{FF2B5EF4-FFF2-40B4-BE49-F238E27FC236}">
                <a16:creationId xmlns:a16="http://schemas.microsoft.com/office/drawing/2014/main" id="{33D02F80-8E0B-4A28-07EB-AA352D90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00150"/>
            <a:ext cx="27622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4D128B-6067-4DDE-2EB5-0EDA0E2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337FBF-FDC3-8D57-5EB9-F705EEC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프로젝트는 </a:t>
            </a:r>
            <a:r>
              <a:rPr lang="en-US" altLang="ko-KR" dirty="0"/>
              <a:t>2002 </a:t>
            </a:r>
            <a:r>
              <a:rPr lang="ko-KR" altLang="en-US" dirty="0"/>
              <a:t>년 시작되어 현재 두가지 버전이 운용 중이다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C1F7D8-5DAE-B01C-387A-43425A99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7086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F7594F-3016-DE8B-EABE-427BD9FC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ignition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가제보</a:t>
            </a:r>
            <a:r>
              <a:rPr lang="ko-KR" altLang="en-US" dirty="0"/>
              <a:t> 버전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44AE0-A703-B760-A020-F8E2F05C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772715"/>
            <a:ext cx="1447960" cy="1918547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0F1620D-9476-891E-CF91-150C5B85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6502"/>
            <a:ext cx="7010400" cy="4125545"/>
          </a:xfrm>
        </p:spPr>
        <p:txBody>
          <a:bodyPr/>
          <a:lstStyle/>
          <a:p>
            <a:r>
              <a:rPr lang="en-US" altLang="ko-KR" dirty="0"/>
              <a:t>a b c  </a:t>
            </a:r>
            <a:r>
              <a:rPr lang="ko-KR" altLang="en-US" dirty="0"/>
              <a:t>순서대로 버전이 나와 있으면 현제 </a:t>
            </a:r>
            <a:r>
              <a:rPr lang="en-US" altLang="ko-KR" dirty="0"/>
              <a:t>Garden </a:t>
            </a:r>
            <a:r>
              <a:rPr lang="ko-KR" altLang="en-US" dirty="0"/>
              <a:t>이나 </a:t>
            </a:r>
            <a:r>
              <a:rPr lang="en-US" altLang="ko-KR" dirty="0"/>
              <a:t>Harmonic </a:t>
            </a:r>
            <a:r>
              <a:rPr lang="ko-KR" altLang="en-US" dirty="0"/>
              <a:t>을 선택해서 운용하면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하모닉</a:t>
            </a:r>
            <a:r>
              <a:rPr lang="ko-KR" altLang="en-US" dirty="0"/>
              <a:t> 버전의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First install some necessary tools: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lsb</a:t>
            </a:r>
            <a:r>
              <a:rPr lang="en-US" altLang="ko-KR" dirty="0"/>
              <a:t>-release </a:t>
            </a: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 err="1"/>
              <a:t>gnupg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Then install Gazebo Harmonic: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https://packages.osrfoundation.org/gazebo.gpg -O 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echo "deb [arch=$(</a:t>
            </a:r>
            <a:r>
              <a:rPr lang="en-US" altLang="ko-KR" dirty="0" err="1"/>
              <a:t>dpkg</a:t>
            </a:r>
            <a:r>
              <a:rPr lang="en-US" altLang="ko-KR" dirty="0"/>
              <a:t> --print-architecture) signed-by=/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] http://packages.osrfoundation.org/gazebo/ubuntu-stable $(</a:t>
            </a:r>
            <a:r>
              <a:rPr lang="en-US" altLang="ko-KR" dirty="0" err="1"/>
              <a:t>lsb_release</a:t>
            </a:r>
            <a:r>
              <a:rPr lang="en-US" altLang="ko-KR" dirty="0"/>
              <a:t> -cs) main"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/gazebo-</a:t>
            </a:r>
            <a:r>
              <a:rPr lang="en-US" altLang="ko-KR" dirty="0" err="1"/>
              <a:t>stable.list</a:t>
            </a:r>
            <a:r>
              <a:rPr lang="en-US" altLang="ko-KR" dirty="0"/>
              <a:t> &gt; /dev/null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gz</a:t>
            </a:r>
            <a:r>
              <a:rPr lang="en-US" altLang="ko-KR" dirty="0"/>
              <a:t>-harmonic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4" name="내용 개체 틀 8">
            <a:extLst>
              <a:ext uri="{FF2B5EF4-FFF2-40B4-BE49-F238E27FC236}">
                <a16:creationId xmlns:a16="http://schemas.microsoft.com/office/drawing/2014/main" id="{C6F2A9FE-39BE-7A65-771C-17E1D556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23950"/>
            <a:ext cx="1673317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BEE8-CF99-FBE4-8422-F790B0B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B5D48-B03C-7850-2801-EC45F09A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gz</a:t>
            </a:r>
            <a:r>
              <a:rPr lang="en-US" altLang="ko-KR" dirty="0"/>
              <a:t> sim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2B422-8ECF-EB36-5A15-42883EBE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19150"/>
            <a:ext cx="4038600" cy="24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6C05-19DB-59F0-F99E-DDD22D9D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gazebo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3EB96-DEA4-6E45-9D4B-5904A631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>
                <a:solidFill>
                  <a:srgbClr val="B58900"/>
                </a:solidFill>
                <a:effectLst/>
              </a:rPr>
              <a:t>sudo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 </a:t>
            </a:r>
            <a:r>
              <a:rPr lang="en-US" altLang="ko-KR" dirty="0"/>
              <a:t>apt 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install </a:t>
            </a:r>
            <a:r>
              <a:rPr lang="en-US" altLang="ko-KR" dirty="0" err="1"/>
              <a:t>ros</a:t>
            </a:r>
            <a:r>
              <a:rPr lang="en-US" altLang="ko-KR" dirty="0"/>
              <a:t>-humble-gazebo-</a:t>
            </a:r>
            <a:r>
              <a:rPr lang="en-US" altLang="ko-KR" dirty="0">
                <a:solidFill>
                  <a:srgbClr val="859900"/>
                </a:solidFill>
                <a:effectLst/>
              </a:rPr>
              <a:t>*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실행 </a:t>
            </a:r>
            <a:endParaRPr lang="en-US" altLang="ko-KR" dirty="0"/>
          </a:p>
          <a:p>
            <a:pPr lvl="1"/>
            <a:r>
              <a:rPr lang="en-US" altLang="ko-KR" dirty="0"/>
              <a:t>export SVGA_VGPU10=0</a:t>
            </a:r>
          </a:p>
          <a:p>
            <a:pPr lvl="1"/>
            <a:r>
              <a:rPr lang="en-US" altLang="ko-KR" dirty="0"/>
              <a:t>gazebo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5A2742-2F05-CDC4-51C4-725F7D14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38250"/>
            <a:ext cx="4706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4583-F90B-E290-27FB-F9958FC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FDFC5-A718-A3C3-748F-E8BD5E42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world </a:t>
            </a:r>
            <a:r>
              <a:rPr lang="ko-KR" altLang="en-US" dirty="0"/>
              <a:t>를 불러와서 동작</a:t>
            </a:r>
            <a:endParaRPr lang="en-US" altLang="ko-KR" dirty="0"/>
          </a:p>
          <a:p>
            <a:pPr lvl="1"/>
            <a:r>
              <a:rPr lang="ko-KR" altLang="en-US" dirty="0"/>
              <a:t>기본적인 </a:t>
            </a:r>
            <a:r>
              <a:rPr lang="en-US" altLang="ko-KR" dirty="0"/>
              <a:t>world </a:t>
            </a:r>
            <a:r>
              <a:rPr lang="ko-KR" altLang="en-US" dirty="0"/>
              <a:t>들은 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effectLst/>
              </a:rPr>
              <a:t>usr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share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gazebo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-</a:t>
            </a:r>
            <a:r>
              <a:rPr lang="en-US" altLang="ko-KR" dirty="0">
                <a:solidFill>
                  <a:srgbClr val="006666"/>
                </a:solidFill>
              </a:rPr>
              <a:t>11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worlds </a:t>
            </a:r>
            <a:r>
              <a:rPr lang="ko-KR" altLang="en-US" dirty="0">
                <a:solidFill>
                  <a:srgbClr val="000000"/>
                </a:solidFill>
              </a:rPr>
              <a:t>안에 있음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처음 실행을 하면 조금 시간이 걸릴 수 있음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/>
              <a:t>world Files</a:t>
            </a:r>
          </a:p>
          <a:p>
            <a:pPr lvl="1"/>
            <a:r>
              <a:rPr lang="ko-KR" altLang="en-US" dirty="0"/>
              <a:t>월드 파일에는 시뮬레이션의 모든 요소가 포함</a:t>
            </a:r>
            <a:endParaRPr lang="en-US" altLang="ko-KR" dirty="0"/>
          </a:p>
          <a:p>
            <a:pPr lvl="1"/>
            <a:r>
              <a:rPr lang="en-US" altLang="ko-KR" dirty="0"/>
              <a:t>SDF(Simulation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Format)</a:t>
            </a:r>
            <a:r>
              <a:rPr lang="ko-KR" altLang="en-US" dirty="0"/>
              <a:t> 으로 되어 있음 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</a:p>
          <a:p>
            <a:r>
              <a:rPr lang="en-US" altLang="ko-KR" dirty="0"/>
              <a:t>gazebo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world file </a:t>
            </a:r>
            <a:r>
              <a:rPr lang="ko-KR" altLang="en-US" dirty="0"/>
              <a:t>을 해석하여 물리 및 센서 </a:t>
            </a:r>
            <a:r>
              <a:rPr lang="ko-KR" altLang="en-US" dirty="0" err="1"/>
              <a:t>엔젠을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gzserver</a:t>
            </a:r>
            <a:r>
              <a:rPr lang="ko-KR" altLang="en-US" dirty="0"/>
              <a:t> </a:t>
            </a:r>
            <a:r>
              <a:rPr lang="en-US" altLang="ko-KR" dirty="0" err="1"/>
              <a:t>world_file</a:t>
            </a:r>
            <a:r>
              <a:rPr lang="en-US" altLang="ko-KR" dirty="0"/>
              <a:t> (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없음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Graphical Client</a:t>
            </a:r>
          </a:p>
          <a:p>
            <a:pPr lvl="1"/>
            <a:r>
              <a:rPr lang="en-US" altLang="ko-KR" dirty="0" err="1"/>
              <a:t>gzserver</a:t>
            </a:r>
            <a:r>
              <a:rPr lang="en-US" altLang="ko-KR" dirty="0"/>
              <a:t> </a:t>
            </a:r>
            <a:r>
              <a:rPr lang="ko-KR" altLang="en-US" dirty="0"/>
              <a:t>가 실행 중에 </a:t>
            </a:r>
            <a:r>
              <a:rPr lang="en-US" altLang="ko-KR" dirty="0" err="1"/>
              <a:t>gzclient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gzserver</a:t>
            </a:r>
            <a:r>
              <a:rPr lang="ko-KR" altLang="en-US" dirty="0"/>
              <a:t>와 연결하여 시각적인 툴을 제공</a:t>
            </a:r>
            <a:endParaRPr lang="en-US" altLang="ko-KR" dirty="0"/>
          </a:p>
          <a:p>
            <a:r>
              <a:rPr lang="en-US" altLang="ko-KR" dirty="0"/>
              <a:t>Plug-in </a:t>
            </a:r>
          </a:p>
          <a:p>
            <a:pPr lvl="1"/>
            <a:r>
              <a:rPr lang="en-US" altLang="ko-KR" dirty="0" err="1"/>
              <a:t>gzserver</a:t>
            </a:r>
            <a:r>
              <a:rPr lang="en-US" altLang="ko-KR" dirty="0"/>
              <a:t> -s &lt;</a:t>
            </a:r>
            <a:r>
              <a:rPr lang="en-US" altLang="ko-KR" dirty="0" err="1"/>
              <a:t>plugin_filename</a:t>
            </a:r>
            <a:r>
              <a:rPr lang="en-US" altLang="ko-KR" dirty="0"/>
              <a:t>&gt; </a:t>
            </a:r>
            <a:r>
              <a:rPr lang="ko-KR" altLang="en-US" dirty="0"/>
              <a:t>으로 동작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6199A-AB15-A00D-E341-6732FAE4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83" y="1327915"/>
            <a:ext cx="4436117" cy="24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925A-FD36-4CD3-F7E2-52B0B3A9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F796F-AB2A-8838-6B27-50E8D309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 샷 </a:t>
            </a:r>
            <a:r>
              <a:rPr lang="en-US" altLang="ko-KR" dirty="0"/>
              <a:t>&gt; HOME/aa/.gazebo/pictures/ 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Scene: </a:t>
            </a:r>
            <a:r>
              <a:rPr lang="ko-KR" altLang="en-US" dirty="0"/>
              <a:t>애니메이션화 된 환경</a:t>
            </a:r>
            <a:r>
              <a:rPr lang="en-US" altLang="ko-KR" dirty="0"/>
              <a:t>,</a:t>
            </a:r>
            <a:r>
              <a:rPr lang="ko-KR" altLang="en-US" dirty="0"/>
              <a:t> 상호작용이 일어나는 곳</a:t>
            </a:r>
            <a:endParaRPr lang="en-US" altLang="ko-KR" dirty="0"/>
          </a:p>
          <a:p>
            <a:pPr lvl="1"/>
            <a:r>
              <a:rPr lang="en-US" altLang="ko-KR" dirty="0"/>
              <a:t>Left Panel</a:t>
            </a:r>
          </a:p>
          <a:p>
            <a:pPr lvl="2"/>
            <a:r>
              <a:rPr lang="en-US" altLang="ko-KR" dirty="0"/>
              <a:t>World: </a:t>
            </a:r>
            <a:r>
              <a:rPr lang="ko-KR" altLang="en-US" dirty="0"/>
              <a:t>모델표시</a:t>
            </a:r>
            <a:r>
              <a:rPr lang="en-US" altLang="ko-KR" dirty="0"/>
              <a:t>, </a:t>
            </a:r>
            <a:r>
              <a:rPr lang="ko-KR" altLang="en-US" dirty="0"/>
              <a:t>포즈와 같은 매개변수 수정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객체를 추가하는 곳</a:t>
            </a:r>
            <a:endParaRPr lang="en-US" altLang="ko-KR" dirty="0"/>
          </a:p>
          <a:p>
            <a:pPr lvl="2"/>
            <a:r>
              <a:rPr lang="en-US" altLang="ko-KR" dirty="0"/>
              <a:t>Layers: </a:t>
            </a:r>
            <a:r>
              <a:rPr lang="ko-KR" altLang="en-US" dirty="0"/>
              <a:t>다양한 시각화 그룹을 구성하고 표시 가시성 레이어 설정 후 작동</a:t>
            </a:r>
            <a:endParaRPr lang="en-US" altLang="ko-KR" dirty="0"/>
          </a:p>
          <a:p>
            <a:pPr lvl="1"/>
            <a:r>
              <a:rPr lang="en-US" altLang="ko-KR" dirty="0"/>
              <a:t>Right Panel</a:t>
            </a:r>
          </a:p>
          <a:p>
            <a:pPr lvl="1"/>
            <a:r>
              <a:rPr lang="ko-KR" altLang="en-US" dirty="0"/>
              <a:t>도구모음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select :</a:t>
            </a:r>
            <a:r>
              <a:rPr lang="ko-KR" altLang="en-US" dirty="0"/>
              <a:t>장면 탐색 </a:t>
            </a:r>
            <a:r>
              <a:rPr lang="en-US" altLang="ko-KR" dirty="0"/>
              <a:t>Translate: </a:t>
            </a:r>
            <a:r>
              <a:rPr lang="ko-KR" altLang="en-US" dirty="0"/>
              <a:t>이동 </a:t>
            </a:r>
            <a:r>
              <a:rPr lang="en-US" altLang="ko-KR" dirty="0"/>
              <a:t>Rotate: </a:t>
            </a:r>
            <a:r>
              <a:rPr lang="ko-KR" altLang="en-US" dirty="0"/>
              <a:t>회전 </a:t>
            </a:r>
            <a:r>
              <a:rPr lang="en-US" altLang="ko-KR" dirty="0"/>
              <a:t>Scale: </a:t>
            </a:r>
            <a:r>
              <a:rPr lang="ko-KR" altLang="en-US" dirty="0"/>
              <a:t>확장 </a:t>
            </a:r>
            <a:r>
              <a:rPr lang="en-US" altLang="ko-KR" dirty="0"/>
              <a:t>Light: </a:t>
            </a:r>
            <a:r>
              <a:rPr lang="ko-KR" altLang="en-US" dirty="0"/>
              <a:t>조명 </a:t>
            </a:r>
            <a:r>
              <a:rPr lang="en-US" altLang="ko-KR" dirty="0"/>
              <a:t>Align: </a:t>
            </a:r>
            <a:r>
              <a:rPr lang="ko-KR" altLang="en-US" dirty="0"/>
              <a:t>정렬 </a:t>
            </a:r>
            <a:r>
              <a:rPr lang="en-US" altLang="ko-KR" dirty="0"/>
              <a:t>Snap: </a:t>
            </a:r>
            <a:r>
              <a:rPr lang="ko-KR" altLang="en-US" dirty="0"/>
              <a:t>붙여서 정렬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3DBEF-6867-B822-4EB9-53C02EC7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90550"/>
            <a:ext cx="2057400" cy="51778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2F530B2-C3A3-78DB-18E4-F2FACD2F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05150"/>
            <a:ext cx="6934200" cy="11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7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ECCE1-1253-BACB-FE65-D9144529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E9793-B1C6-6DCF-6262-764865E9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하단 도구 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시뮬레이션 시간 및 실제시간 등의 데이터가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 컨트롤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EB8A30-62BB-345D-14CA-BAF0FB20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781800" cy="9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F0EB164-65C1-9355-B54E-3966363D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47950"/>
            <a:ext cx="5105400" cy="206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9088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1_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779</Words>
  <Application>Microsoft Office PowerPoint</Application>
  <PresentationFormat>화면 슬라이드 쇼(16:9)</PresentationFormat>
  <Paragraphs>151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Roboto</vt:lpstr>
      <vt:lpstr>ui-monospace</vt:lpstr>
      <vt:lpstr>굴림</vt:lpstr>
      <vt:lpstr>맑은 고딕</vt:lpstr>
      <vt:lpstr>Arial</vt:lpstr>
      <vt:lpstr>Courier New</vt:lpstr>
      <vt:lpstr>Wingdings</vt:lpstr>
      <vt:lpstr>바인드소프트</vt:lpstr>
      <vt:lpstr>1_바인드소프트</vt:lpstr>
      <vt:lpstr>터트봇3 제어 실습</vt:lpstr>
      <vt:lpstr>가제보란?</vt:lpstr>
      <vt:lpstr>가제보 역사</vt:lpstr>
      <vt:lpstr>ignition 계보 - 가제보 버전</vt:lpstr>
      <vt:lpstr>가제보 실행</vt:lpstr>
      <vt:lpstr>gazebo classic 계보 - gazebo 11</vt:lpstr>
      <vt:lpstr>가제보 기본 동작</vt:lpstr>
      <vt:lpstr>가제보 기본 동작</vt:lpstr>
      <vt:lpstr>가제보 기본 동작</vt:lpstr>
      <vt:lpstr>모델 편집기</vt:lpstr>
      <vt:lpstr>gazebo classic 계보 - 터틀봇 움직이기</vt:lpstr>
      <vt:lpstr>gazebo classic 계보 - 터틀봇 움직이기</vt:lpstr>
      <vt:lpstr>gazebo classic 계보 - 터틀봇 움직이기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33</cp:revision>
  <dcterms:created xsi:type="dcterms:W3CDTF">2023-01-17T00:02:46Z</dcterms:created>
  <dcterms:modified xsi:type="dcterms:W3CDTF">2024-04-29T08:54:37Z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