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3" r:id="rId4"/>
    <p:sldId id="451" r:id="rId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ros_gzplugins#Tutorial:UsingGazebopluginswithROS" TargetMode="External"/><Relationship Id="rId2" Type="http://schemas.openxmlformats.org/officeDocument/2006/relationships/hyperlink" Target="https://puzzling-cashew-c4c.notion.site/Maze-World-28b0a989c7c64fac95683b9c1c0015e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8jrUutnmgRs&amp;t=770s" TargetMode="External"/><Relationship Id="rId4" Type="http://schemas.openxmlformats.org/officeDocument/2006/relationships/hyperlink" Target="https://github.com/terrificmn/maze_a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URDF robot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터트봇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URDF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81150"/>
            <a:ext cx="5382313" cy="27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puzzling-cashew-c4c.notion.site/Maze-World-28b0a989c7c64fac95683b9c1c0015ee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classic.gazebosim.org/tutorials?tut=ros_gzplugins#Tutorial:UsingGazebopluginswithROS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github.com/terrificmn/maze_action</a:t>
            </a:r>
            <a:endParaRPr lang="en-US" altLang="ko-KR" dirty="0" smtClean="0"/>
          </a:p>
          <a:p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www.youtube.com/watch?v=8jrUutnmgRs&amp;t=770s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74</Words>
  <Application>Microsoft Office PowerPoint</Application>
  <PresentationFormat>화면 슬라이드 쇼(16:9)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URDF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36</cp:revision>
  <dcterms:created xsi:type="dcterms:W3CDTF">2023-01-17T00:02:46Z</dcterms:created>
  <dcterms:modified xsi:type="dcterms:W3CDTF">2023-11-20T07:51:32Z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