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4" r:id="rId4"/>
    <p:sldId id="455" r:id="rId5"/>
    <p:sldId id="453" r:id="rId6"/>
    <p:sldId id="451" r:id="rId7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ros_gzplugins#Tutorial:UsingGazebopluginswithROS" TargetMode="External"/><Relationship Id="rId2" Type="http://schemas.openxmlformats.org/officeDocument/2006/relationships/hyperlink" Target="https://puzzling-cashew-c4c.notion.site/Maze-World-28b0a989c7c64fac95683b9c1c0015e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8jrUutnmgRs&amp;t=770s" TargetMode="External"/><Relationship Id="rId4" Type="http://schemas.openxmlformats.org/officeDocument/2006/relationships/hyperlink" Target="https://github.com/terrificmn/maze_acti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터트봇</a:t>
            </a:r>
            <a:r>
              <a:rPr lang="en-US" altLang="ko-KR" dirty="0"/>
              <a:t>3 </a:t>
            </a:r>
            <a:r>
              <a:rPr lang="ko-KR" altLang="en-US" dirty="0"/>
              <a:t>제어 실습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TF2 library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프레임에서 다른 프레임으로 변환을 </a:t>
            </a:r>
            <a:r>
              <a:rPr lang="ko-KR" altLang="en-US" dirty="0" err="1"/>
              <a:t>브로드캐스트</a:t>
            </a:r>
            <a:r>
              <a:rPr lang="ko-KR" altLang="en-US" dirty="0"/>
              <a:t>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모든 노드가 함께 동작하며 변환을 </a:t>
            </a:r>
            <a:r>
              <a:rPr lang="ko-KR" altLang="en-US" dirty="0" err="1"/>
              <a:t>브로드캐스트할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변환 트리를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34BC5-F26F-68A6-57CD-B8118D2C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노드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D4CE074-A9EF-A172-1370-948FD721D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5982"/>
            <a:ext cx="8229600" cy="2487774"/>
          </a:xfrm>
        </p:spPr>
      </p:pic>
    </p:spTree>
    <p:extLst>
      <p:ext uri="{BB962C8B-B14F-4D97-AF65-F5344CB8AC3E}">
        <p14:creationId xmlns:p14="http://schemas.microsoft.com/office/powerpoint/2010/main" val="362821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59A6-19FF-3B03-3AD3-9CF69871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gazebo </a:t>
            </a:r>
            <a:r>
              <a:rPr lang="ko-KR" altLang="en-US" dirty="0"/>
              <a:t>와 </a:t>
            </a:r>
            <a:r>
              <a:rPr lang="en-US" altLang="ko-KR" dirty="0"/>
              <a:t>rviz2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2DEF85-1CA0-2EA0-B02B-1CA0D83F0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18457"/>
            <a:ext cx="8229600" cy="4082824"/>
          </a:xfrm>
        </p:spPr>
      </p:pic>
    </p:spTree>
    <p:extLst>
      <p:ext uri="{BB962C8B-B14F-4D97-AF65-F5344CB8AC3E}">
        <p14:creationId xmlns:p14="http://schemas.microsoft.com/office/powerpoint/2010/main" val="241111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레퍼런스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https://puzzling-cashew-c4c.notion.site/Maze-World-28b0a989c7c64fac95683b9c1c0015ee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https://classic.gazebosim.org/tutorials?tut=ros_gzplugins#Tutorial:UsingGazebopluginswithROS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https://github.com/terrificmn/maze_action</a:t>
            </a:r>
            <a:endParaRPr lang="en-US" altLang="ko-KR" dirty="0"/>
          </a:p>
          <a:p>
            <a:r>
              <a:rPr lang="en-US" altLang="ko-KR">
                <a:hlinkClick r:id="rId5"/>
              </a:rPr>
              <a:t>https://www.youtube.com/watch?v=8jrUutnmgRs&amp;t=770s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[</a:t>
            </a:r>
            <a:r>
              <a:rPr lang="ko-KR" altLang="en-US" b="1" dirty="0">
                <a:latin typeface="+mn-ea"/>
                <a:ea typeface="+mn-ea"/>
              </a:rPr>
              <a:t>실습</a:t>
            </a:r>
            <a:r>
              <a:rPr lang="en-US" altLang="ko-KR" b="1" dirty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 </a:t>
            </a:r>
            <a:r>
              <a:rPr lang="ko-KR" altLang="en-US" dirty="0"/>
              <a:t>월드에 </a:t>
            </a:r>
            <a:r>
              <a:rPr lang="ko-KR" altLang="en-US" dirty="0" err="1"/>
              <a:t>터틀봇을</a:t>
            </a:r>
            <a:r>
              <a:rPr lang="ko-KR" altLang="en-US" dirty="0"/>
              <a:t> 불러오고 </a:t>
            </a:r>
            <a:r>
              <a:rPr lang="en-US" altLang="ko-KR" dirty="0"/>
              <a:t>SLAM</a:t>
            </a:r>
            <a:r>
              <a:rPr lang="ko-KR" altLang="en-US" dirty="0"/>
              <a:t>을 실행해서 지도를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dirty="0"/>
              <a:t>2.  </a:t>
            </a:r>
            <a:r>
              <a:rPr lang="ko-KR" altLang="en-US" dirty="0" err="1"/>
              <a:t>가제보로</a:t>
            </a:r>
            <a:r>
              <a:rPr lang="ko-KR" altLang="en-US" dirty="0"/>
              <a:t> </a:t>
            </a:r>
            <a:r>
              <a:rPr lang="ko-KR" altLang="en-US" dirty="0" err="1"/>
              <a:t>터틀봇</a:t>
            </a:r>
            <a:r>
              <a:rPr lang="en-US" altLang="ko-KR" dirty="0"/>
              <a:t>3</a:t>
            </a:r>
            <a:r>
              <a:rPr lang="ko-KR" altLang="en-US" dirty="0"/>
              <a:t>월드를 불러오고 </a:t>
            </a:r>
            <a:r>
              <a:rPr lang="en-US" altLang="ko-KR" dirty="0"/>
              <a:t>1</a:t>
            </a:r>
            <a:r>
              <a:rPr lang="ko-KR" altLang="en-US" dirty="0"/>
              <a:t>에서 만든 지도로 네비게이션을 해 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endParaRPr lang="ko-KR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네비게이션 노드를 작성해서 </a:t>
            </a:r>
            <a:r>
              <a:rPr lang="ko-KR" altLang="en-US" dirty="0" err="1"/>
              <a:t>가제보의</a:t>
            </a:r>
            <a:r>
              <a:rPr lang="ko-KR" altLang="en-US" dirty="0"/>
              <a:t> </a:t>
            </a:r>
            <a:r>
              <a:rPr lang="ko-KR" altLang="en-US" dirty="0" err="1"/>
              <a:t>터틀봇을</a:t>
            </a:r>
            <a:r>
              <a:rPr lang="ko-KR" altLang="en-US" dirty="0"/>
              <a:t> </a:t>
            </a:r>
            <a:r>
              <a:rPr lang="ko-KR" altLang="en-US" dirty="0" err="1"/>
              <a:t>코드대로</a:t>
            </a:r>
            <a:r>
              <a:rPr lang="ko-KR" altLang="en-US" dirty="0"/>
              <a:t> 움직이게 해 본다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en-US" altLang="ko-KR" dirty="0"/>
              <a:t> (</a:t>
            </a:r>
            <a:r>
              <a:rPr lang="en-US" altLang="ko-KR" dirty="0" err="1"/>
              <a:t>Followwaypoints</a:t>
            </a:r>
            <a:r>
              <a:rPr lang="en-US" altLang="ko-KR" dirty="0"/>
              <a:t> action</a:t>
            </a:r>
            <a:r>
              <a:rPr lang="ko-KR" altLang="en-US" dirty="0"/>
              <a:t>을 이용한다</a:t>
            </a:r>
            <a:r>
              <a:rPr lang="en-US" altLang="ko-KR" dirty="0"/>
              <a:t>. 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146</Words>
  <Application>Microsoft Office PowerPoint</Application>
  <PresentationFormat>화면 슬라이드 쇼(16:9)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TF2 library</vt:lpstr>
      <vt:lpstr>가제보 노드</vt:lpstr>
      <vt:lpstr>gazebo 와 rviz2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 Choi</cp:lastModifiedBy>
  <cp:revision>39</cp:revision>
  <dcterms:created xsi:type="dcterms:W3CDTF">2023-01-17T00:02:46Z</dcterms:created>
  <dcterms:modified xsi:type="dcterms:W3CDTF">2024-04-19T02:36:19Z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