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7" r:id="rId1"/>
  </p:sldMasterIdLst>
  <p:sldIdLst>
    <p:sldId id="256" r:id="rId2"/>
    <p:sldId id="452" r:id="rId3"/>
    <p:sldId id="454" r:id="rId4"/>
    <p:sldId id="456" r:id="rId5"/>
    <p:sldId id="455" r:id="rId6"/>
    <p:sldId id="453" r:id="rId7"/>
    <p:sldId id="451" r:id="rId8"/>
  </p:sldIdLst>
  <p:sldSz cx="9144000" cy="5143500" type="screen16x9"/>
  <p:notesSz cx="9144000" cy="5143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228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3219822"/>
            <a:ext cx="8352928" cy="6377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5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228513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sz="2700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730389"/>
            <a:ext cx="9144000" cy="2268252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685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4221528"/>
            <a:ext cx="8280920" cy="54006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68580" tIns="34290" rIns="68580" bIns="34290" rtlCol="0" anchor="ctr">
            <a:noAutofit/>
          </a:bodyPr>
          <a:lstStyle/>
          <a:p>
            <a:pPr algn="ctr"/>
            <a:r>
              <a:rPr lang="ko-KR" altLang="en-US" sz="105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05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05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175594"/>
            <a:ext cx="1224136" cy="9059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137924"/>
            <a:ext cx="648072" cy="4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49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3268270"/>
            <a:ext cx="8072494" cy="53579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0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560"/>
            <a:ext cx="8229600" cy="436946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822048"/>
            <a:ext cx="2895600" cy="2190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822048"/>
            <a:ext cx="2133600" cy="219059"/>
          </a:xfrm>
        </p:spPr>
        <p:txBody>
          <a:bodyPr/>
          <a:lstStyle/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1255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465516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6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"/>
            <a:ext cx="9144000" cy="2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9297"/>
            <a:ext cx="9144000" cy="1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65516"/>
            <a:ext cx="8229600" cy="4195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ko-KR" smtClean="0"/>
              <a:t>‹#›</a:t>
            </a:fld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09104"/>
            <a:ext cx="8229600" cy="30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10139"/>
            <a:ext cx="738064" cy="5462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590160"/>
            <a:ext cx="738064" cy="54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spcBef>
          <a:spcPct val="0"/>
        </a:spcBef>
        <a:buNone/>
        <a:defRPr sz="15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200" kern="1200">
          <a:solidFill>
            <a:schemeClr val="tx1"/>
          </a:solidFill>
          <a:latin typeface="+mn-ea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ic.gazebosim.org/tutorials?tut=ros_gzplugins#Tutorial:UsingGazebopluginswithROS" TargetMode="External"/><Relationship Id="rId7" Type="http://schemas.openxmlformats.org/officeDocument/2006/relationships/hyperlink" Target="https://github.com/freshmea/ict_robot_dajung/blob/main/colcon_src/move_turtle/move_turtle/tb3_image_sub.py" TargetMode="External"/><Relationship Id="rId2" Type="http://schemas.openxmlformats.org/officeDocument/2006/relationships/hyperlink" Target="https://puzzling-cashew-c4c.notion.site/Maze-World-28b0a989c7c64fac95683b9c1c0015e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freshmea/ict_robot_dajung/blob/main/colcon_src/model.sdf" TargetMode="External"/><Relationship Id="rId5" Type="http://schemas.openxmlformats.org/officeDocument/2006/relationships/hyperlink" Target="https://www.youtube.com/watch?v=8jrUutnmgRs&amp;t=770s" TargetMode="External"/><Relationship Id="rId4" Type="http://schemas.openxmlformats.org/officeDocument/2006/relationships/hyperlink" Target="https://github.com/terrificmn/maze_a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ianrauch/raspicam2_node" TargetMode="External"/><Relationship Id="rId2" Type="http://schemas.openxmlformats.org/officeDocument/2006/relationships/hyperlink" Target="https://github.com/freshmea/robot_w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hristianrauch/camera_ro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boldhearts/ros2_v4l2_camera/-/issues/45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lintan/ros2_usb_camera/tree/foxy-deve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일차 카메라 </a:t>
            </a:r>
            <a:r>
              <a:rPr lang="en-US" altLang="ko-KR" dirty="0" err="1" smtClean="0"/>
              <a:t>OpenCV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터트봇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제어 실습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시뮬레이션 설정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가제보</a:t>
            </a:r>
            <a:r>
              <a:rPr lang="ko-KR" altLang="en-US" dirty="0"/>
              <a:t> 시뮬레이터 </a:t>
            </a:r>
            <a:r>
              <a:rPr lang="ko-KR" altLang="en-US" dirty="0" err="1"/>
              <a:t>터틀봇</a:t>
            </a:r>
            <a:r>
              <a:rPr lang="ko-KR" altLang="en-US" dirty="0"/>
              <a:t> 카메라 </a:t>
            </a:r>
            <a:r>
              <a:rPr lang="ko-KR" altLang="en-US" dirty="0" smtClean="0"/>
              <a:t>세팅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https://puzzling-cashew-c4c.notion.site/Maze-World-28b0a989c7c64fac95683b9c1c0015ee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https://classic.gazebosim.org/tutorials?tut=ros_gzplugins#Tutorial:UsingGazebopluginswithROS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https://github.com/terrificmn/maze_action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www.youtube.com/watch?v=8jrUutnmgRs&amp;t=770s</a:t>
            </a:r>
            <a:endParaRPr lang="ko-KR" altLang="en-US" dirty="0"/>
          </a:p>
          <a:p>
            <a:r>
              <a:rPr lang="ko-KR" altLang="en-US" dirty="0"/>
              <a:t>카메라 캡쳐 이미지를 노드와 연결해서 처리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github.com/freshmea/ict_robot_dajung/blob/main/colcon_src/model.sdf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7"/>
              </a:rPr>
              <a:t>https://</a:t>
            </a:r>
            <a:r>
              <a:rPr lang="en-US" altLang="ko-KR" dirty="0" smtClean="0">
                <a:hlinkClick r:id="rId7"/>
              </a:rPr>
              <a:t>github.com/freshmea/ict_robot_dajung/blob/main/colcon_src/move_turtle/move_turtle/tb3_image_sub.py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9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v4l2 </a:t>
            </a:r>
            <a:r>
              <a:rPr lang="ko-KR" altLang="en-US" dirty="0" smtClean="0"/>
              <a:t>카메라 </a:t>
            </a:r>
            <a:r>
              <a:rPr lang="en-US" altLang="ko-KR" dirty="0"/>
              <a:t>-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 설치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라즈베리파이</a:t>
            </a:r>
            <a:r>
              <a:rPr lang="ko-KR" altLang="en-US" dirty="0" smtClean="0"/>
              <a:t> 버전에 따라 설정 하는 법이 다를 수 있음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github.com/freshmea/robot_ws</a:t>
            </a:r>
            <a:endParaRPr lang="en-US" altLang="ko-KR" dirty="0" smtClean="0"/>
          </a:p>
          <a:p>
            <a:r>
              <a:rPr lang="ko-KR" altLang="en-US" dirty="0" smtClean="0"/>
              <a:t>카메라 모듈을 설치하고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/dev0 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잡히는지 확인</a:t>
            </a:r>
            <a:endParaRPr lang="en-US" altLang="ko-KR" dirty="0" smtClean="0"/>
          </a:p>
          <a:p>
            <a:r>
              <a:rPr lang="en-US" altLang="ko-KR" dirty="0" smtClean="0"/>
              <a:t>ros2 </a:t>
            </a:r>
            <a:r>
              <a:rPr lang="ko-KR" altLang="en-US" dirty="0" smtClean="0"/>
              <a:t>카메라 노드 설치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github.com/christianrauch/raspicam2_node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MMAL</a:t>
            </a:r>
            <a:r>
              <a:rPr lang="ko-KR" altLang="en-US" dirty="0" smtClean="0"/>
              <a:t>을 이용한 카메라 구동방식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github.com/christianrauch/camera_ros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libcamera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이용한 카메라 구동방식</a:t>
            </a:r>
            <a:endParaRPr lang="en-US" altLang="ko-KR" dirty="0"/>
          </a:p>
          <a:p>
            <a:pPr lvl="1"/>
            <a:r>
              <a:rPr lang="en-US" altLang="ko-KR" dirty="0"/>
              <a:t>raspicam2 </a:t>
            </a:r>
            <a:r>
              <a:rPr lang="ko-KR" altLang="en-US" dirty="0" err="1"/>
              <a:t>모듈하기</a:t>
            </a:r>
            <a:r>
              <a:rPr lang="ko-KR" altLang="en-US" dirty="0"/>
              <a:t> 전에 </a:t>
            </a:r>
            <a:r>
              <a:rPr lang="en-US" altLang="ko-KR" dirty="0"/>
              <a:t>camera </a:t>
            </a:r>
            <a:r>
              <a:rPr lang="en-US" altLang="ko-KR" dirty="0" err="1"/>
              <a:t>ros</a:t>
            </a:r>
            <a:r>
              <a:rPr lang="en-US" altLang="ko-KR" dirty="0"/>
              <a:t> </a:t>
            </a:r>
            <a:r>
              <a:rPr lang="ko-KR" altLang="en-US" dirty="0"/>
              <a:t>작동하는지 확인 필요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패키지 </a:t>
            </a:r>
            <a:r>
              <a:rPr lang="ko-KR" altLang="en-US" dirty="0" err="1" smtClean="0"/>
              <a:t>설치시</a:t>
            </a:r>
            <a:r>
              <a:rPr lang="ko-KR" altLang="en-US" dirty="0" smtClean="0"/>
              <a:t> 작동 안됨</a:t>
            </a:r>
            <a:r>
              <a:rPr lang="en-US" altLang="ko-KR" dirty="0" smtClean="0"/>
              <a:t>. - dependency </a:t>
            </a:r>
            <a:r>
              <a:rPr lang="ko-KR" altLang="en-US" dirty="0" smtClean="0"/>
              <a:t>문제</a:t>
            </a:r>
            <a:endParaRPr lang="en-US" altLang="ko-KR" dirty="0"/>
          </a:p>
          <a:p>
            <a:pPr lvl="2"/>
            <a:r>
              <a:rPr lang="en-US" altLang="ko-KR" dirty="0" err="1" smtClean="0"/>
              <a:t>camera_info_manager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필요함</a:t>
            </a:r>
            <a:r>
              <a:rPr lang="en-US" altLang="ko-KR" dirty="0" smtClean="0"/>
              <a:t>.  -&gt;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-humble-camera* </a:t>
            </a:r>
            <a:r>
              <a:rPr lang="ko-KR" altLang="en-US" dirty="0" smtClean="0"/>
              <a:t>로 설치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cv_bridg</a:t>
            </a:r>
            <a:r>
              <a:rPr lang="ko-KR" altLang="en-US" dirty="0" smtClean="0"/>
              <a:t>가 필요함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소스를 받아서 설치 </a:t>
            </a:r>
            <a:r>
              <a:rPr lang="en-US" altLang="ko-KR" dirty="0" smtClean="0"/>
              <a:t>- dependency </a:t>
            </a:r>
            <a:r>
              <a:rPr lang="ko-KR" altLang="en-US" dirty="0" smtClean="0"/>
              <a:t>문제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필요함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libopencv</a:t>
            </a:r>
            <a:r>
              <a:rPr lang="en-US" altLang="ko-KR" dirty="0" smtClean="0"/>
              <a:t>-dev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시간이 꽤 걸림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libcamera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필요함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libcamera</a:t>
            </a:r>
            <a:r>
              <a:rPr lang="en-US" altLang="ko-KR" dirty="0" smtClean="0"/>
              <a:t>*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시간 꽤 걸림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1"/>
            <a:r>
              <a:rPr lang="en-US" altLang="ko-KR" dirty="0"/>
              <a:t>camera </a:t>
            </a:r>
            <a:r>
              <a:rPr lang="en-US" altLang="ko-KR" dirty="0" err="1"/>
              <a:t>ros</a:t>
            </a:r>
            <a:r>
              <a:rPr lang="ko-KR" altLang="en-US" dirty="0"/>
              <a:t>가 잘 작동하면 </a:t>
            </a:r>
            <a:r>
              <a:rPr lang="en-US" altLang="ko-KR" dirty="0"/>
              <a:t>raspicam2 node </a:t>
            </a:r>
            <a:r>
              <a:rPr lang="ko-KR" altLang="en-US" dirty="0"/>
              <a:t>는 필요 없음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01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camera_ros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문제 해결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v4l2 camera node </a:t>
            </a:r>
            <a:r>
              <a:rPr lang="ko-KR" altLang="en-US" dirty="0" smtClean="0"/>
              <a:t>로 설치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https://gitlab.com/boldhearts/ros2_v4l2_camera/-/</a:t>
            </a:r>
            <a:r>
              <a:rPr lang="en-US" altLang="ko-KR" dirty="0" smtClean="0">
                <a:hlinkClick r:id="rId2"/>
              </a:rPr>
              <a:t>issues/45</a:t>
            </a:r>
            <a:endParaRPr lang="en-US" altLang="ko-KR" dirty="0" smtClean="0"/>
          </a:p>
          <a:p>
            <a:r>
              <a:rPr lang="en-US" altLang="ko-KR" dirty="0" smtClean="0"/>
              <a:t>22 </a:t>
            </a:r>
            <a:r>
              <a:rPr lang="ko-KR" altLang="en-US" dirty="0" smtClean="0"/>
              <a:t>버전에서는 </a:t>
            </a:r>
            <a:r>
              <a:rPr lang="en-US" altLang="ko-KR" dirty="0" smtClean="0"/>
              <a:t>driver 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unicam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으로 되고 이렇게 드라이버가 지정 되면 카메라가 동작 하지 않음</a:t>
            </a:r>
            <a:endParaRPr lang="en-US" altLang="ko-KR" dirty="0" smtClean="0"/>
          </a:p>
          <a:p>
            <a:r>
              <a:rPr lang="en-US" altLang="ko-KR" dirty="0" smtClean="0"/>
              <a:t>/boot/firmware/config.txt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camera_auto_detect</a:t>
            </a:r>
            <a:r>
              <a:rPr lang="en-US" altLang="ko-KR" dirty="0" smtClean="0"/>
              <a:t>=1 </a:t>
            </a:r>
            <a:r>
              <a:rPr lang="ko-KR" altLang="en-US" dirty="0" smtClean="0"/>
              <a:t>을 주석 처리 하고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start_x</a:t>
            </a:r>
            <a:r>
              <a:rPr lang="en-US" altLang="ko-KR" dirty="0" smtClean="0"/>
              <a:t>=1</a:t>
            </a:r>
            <a:br>
              <a:rPr lang="en-US" altLang="ko-KR" dirty="0" smtClean="0"/>
            </a:br>
            <a:r>
              <a:rPr lang="en-US" altLang="ko-KR" dirty="0" err="1" smtClean="0"/>
              <a:t>gpu_mem</a:t>
            </a:r>
            <a:r>
              <a:rPr lang="en-US" altLang="ko-KR" dirty="0" smtClean="0"/>
              <a:t>=128</a:t>
            </a:r>
            <a:r>
              <a:rPr lang="ko-KR" altLang="en-US" dirty="0" smtClean="0"/>
              <a:t>을 추가한 다음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다시 부팅 하면 </a:t>
            </a:r>
            <a:r>
              <a:rPr lang="en-US" altLang="ko-KR" dirty="0" err="1" smtClean="0"/>
              <a:t>unicam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bm2846 </a:t>
            </a:r>
            <a:r>
              <a:rPr lang="en-US" altLang="ko-KR" dirty="0" err="1" smtClean="0"/>
              <a:t>mmal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인식됨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err="1" smtClean="0"/>
              <a:t>camera_ros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그래도 안됨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ros</a:t>
            </a:r>
            <a:r>
              <a:rPr lang="en-US" altLang="ko-KR" dirty="0"/>
              <a:t>-humble-image-transport-plugins 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하면</a:t>
            </a:r>
            <a:r>
              <a:rPr lang="en-US" altLang="ko-KR" dirty="0" smtClean="0"/>
              <a:t>v4l2 </a:t>
            </a:r>
            <a:r>
              <a:rPr lang="ko-KR" altLang="en-US" dirty="0" smtClean="0"/>
              <a:t>카메라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자동으로 </a:t>
            </a:r>
            <a:r>
              <a:rPr lang="en-US" altLang="ko-KR" dirty="0" smtClean="0"/>
              <a:t>compressed </a:t>
            </a:r>
            <a:r>
              <a:rPr lang="ko-KR" altLang="en-US" dirty="0" smtClean="0"/>
              <a:t>발행</a:t>
            </a:r>
            <a:endParaRPr lang="en-US" altLang="ko-KR" dirty="0" smtClean="0"/>
          </a:p>
          <a:p>
            <a:r>
              <a:rPr lang="en-US" altLang="ko-KR" dirty="0" err="1" smtClean="0"/>
              <a:t>param</a:t>
            </a:r>
            <a:r>
              <a:rPr lang="en-US" altLang="ko-KR" dirty="0" smtClean="0"/>
              <a:t> file </a:t>
            </a:r>
            <a:r>
              <a:rPr lang="ko-KR" altLang="en-US" dirty="0" smtClean="0"/>
              <a:t>만들어서 </a:t>
            </a:r>
            <a:r>
              <a:rPr lang="en-US" altLang="ko-KR" dirty="0" smtClean="0"/>
              <a:t>dump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ros2 run v4l2_camera v4l2_camera_node --</a:t>
            </a:r>
            <a:r>
              <a:rPr lang="en-US" altLang="ko-KR" dirty="0" err="1"/>
              <a:t>ros-args</a:t>
            </a:r>
            <a:r>
              <a:rPr lang="en-US" altLang="ko-KR" dirty="0"/>
              <a:t> --</a:t>
            </a:r>
            <a:r>
              <a:rPr lang="en-US" altLang="ko-KR" dirty="0" err="1"/>
              <a:t>params</a:t>
            </a:r>
            <a:r>
              <a:rPr lang="en-US" altLang="ko-KR" dirty="0"/>
              <a:t>-file </a:t>
            </a:r>
            <a:r>
              <a:rPr lang="en-US" altLang="ko-KR" dirty="0" smtClean="0"/>
              <a:t>v4l2_camera.yaml </a:t>
            </a:r>
            <a:r>
              <a:rPr lang="ko-KR" altLang="en-US" dirty="0" smtClean="0"/>
              <a:t>이걸로 실행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작</a:t>
            </a:r>
            <a:r>
              <a:rPr lang="ko-KR" altLang="en-US" dirty="0" smtClean="0"/>
              <a:t>동 잘됨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03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usb</a:t>
            </a:r>
            <a:r>
              <a:rPr lang="en-US" altLang="ko-KR" dirty="0" smtClean="0"/>
              <a:t> </a:t>
            </a:r>
            <a:r>
              <a:rPr lang="ko-KR" altLang="en-US" dirty="0"/>
              <a:t>카메라 </a:t>
            </a:r>
            <a:r>
              <a:rPr lang="en-US" altLang="ko-KR" dirty="0"/>
              <a:t>- </a:t>
            </a:r>
            <a:r>
              <a:rPr lang="ko-KR" altLang="en-US" dirty="0" err="1"/>
              <a:t>터틀봇</a:t>
            </a:r>
            <a:r>
              <a:rPr lang="en-US" altLang="ko-KR" dirty="0"/>
              <a:t>3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github.com/klintan/ros2_usb_camera/tree/foxy-devel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opencv2 </a:t>
            </a:r>
            <a:r>
              <a:rPr lang="ko-KR" altLang="en-US" dirty="0" smtClean="0"/>
              <a:t>모듈을 이용한 </a:t>
            </a:r>
            <a:r>
              <a:rPr lang="en-US" altLang="ko-KR" dirty="0" smtClean="0"/>
              <a:t>camera </a:t>
            </a:r>
            <a:r>
              <a:rPr lang="ko-KR" altLang="en-US" dirty="0" smtClean="0"/>
              <a:t>구동방식 </a:t>
            </a:r>
            <a:r>
              <a:rPr lang="en-US" altLang="ko-KR" dirty="0" smtClean="0"/>
              <a:t>( </a:t>
            </a:r>
            <a:r>
              <a:rPr lang="en-US" altLang="ko-KR" dirty="0" err="1" smtClean="0"/>
              <a:t>libopencv</a:t>
            </a:r>
            <a:r>
              <a:rPr lang="en-US" altLang="ko-KR" dirty="0" smtClean="0"/>
              <a:t>-dev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18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레퍼런스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5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+mn-ea"/>
                <a:ea typeface="+mn-ea"/>
              </a:rPr>
              <a:t>[</a:t>
            </a:r>
            <a:r>
              <a:rPr lang="ko-KR" altLang="en-US" b="1" dirty="0" smtClean="0">
                <a:latin typeface="+mn-ea"/>
                <a:ea typeface="+mn-ea"/>
              </a:rPr>
              <a:t>실습</a:t>
            </a:r>
            <a:r>
              <a:rPr lang="en-US" altLang="ko-KR" b="1" dirty="0" smtClean="0">
                <a:latin typeface="+mn-ea"/>
                <a:ea typeface="+mn-ea"/>
              </a:rPr>
              <a:t>]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 smtClean="0"/>
              <a:t>가제보로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월드에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불러오고 </a:t>
            </a:r>
            <a:r>
              <a:rPr lang="en-US" altLang="ko-KR" dirty="0" smtClean="0"/>
              <a:t>SLAM</a:t>
            </a:r>
            <a:r>
              <a:rPr lang="ko-KR" altLang="en-US" dirty="0" smtClean="0"/>
              <a:t>을 실행해서 지도를 만든다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ko-KR" dirty="0"/>
          </a:p>
          <a:p>
            <a:r>
              <a:rPr lang="en-US" altLang="ko-KR" dirty="0"/>
              <a:t>2. </a:t>
            </a:r>
            <a:r>
              <a:rPr lang="en-US" altLang="ko-KR" dirty="0" smtClean="0"/>
              <a:t> </a:t>
            </a:r>
            <a:r>
              <a:rPr lang="ko-KR" altLang="en-US" dirty="0" err="1"/>
              <a:t>가</a:t>
            </a:r>
            <a:r>
              <a:rPr lang="ko-KR" altLang="en-US" dirty="0" err="1" smtClean="0"/>
              <a:t>제보로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월드를 불러오고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에서 만든 지도로 네비게이션을 해 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네비게이션 노드를 작성해서 </a:t>
            </a:r>
            <a:r>
              <a:rPr lang="ko-KR" altLang="en-US" dirty="0" err="1" smtClean="0"/>
              <a:t>가제보의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터틀봇을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코드대로</a:t>
            </a:r>
            <a:r>
              <a:rPr lang="ko-KR" altLang="en-US" dirty="0" smtClean="0"/>
              <a:t> 움직이게 해 본다</a:t>
            </a:r>
            <a:r>
              <a:rPr lang="en-US" altLang="ko-KR" dirty="0" smtClean="0"/>
              <a:t>.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Followwaypoints</a:t>
            </a:r>
            <a:r>
              <a:rPr lang="en-US" altLang="ko-KR" dirty="0" smtClean="0"/>
              <a:t> action</a:t>
            </a:r>
            <a:r>
              <a:rPr lang="ko-KR" altLang="en-US" dirty="0" smtClean="0"/>
              <a:t>을 이용한다</a:t>
            </a:r>
            <a:r>
              <a:rPr lang="en-US" altLang="ko-KR" dirty="0" smtClean="0"/>
              <a:t>. )</a:t>
            </a:r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터틀봇</a:t>
            </a:r>
            <a:r>
              <a:rPr lang="en-US" altLang="ko-KR" dirty="0" smtClean="0"/>
              <a:t>3 </a:t>
            </a:r>
            <a:r>
              <a:rPr lang="ko-KR" altLang="en-US" dirty="0" smtClean="0"/>
              <a:t>에 카메라를 장착하여 카메라 노드를 발행 해 본다</a:t>
            </a:r>
            <a:r>
              <a:rPr lang="en-US" altLang="ko-KR" smtClean="0"/>
              <a:t>.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5924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344</Words>
  <Application>Microsoft Office PowerPoint</Application>
  <PresentationFormat>화면 슬라이드 쇼(16:9)</PresentationFormat>
  <Paragraphs>51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맑은 고딕</vt:lpstr>
      <vt:lpstr>Arial</vt:lpstr>
      <vt:lpstr>Wingdings</vt:lpstr>
      <vt:lpstr>바인드소프트</vt:lpstr>
      <vt:lpstr>터트봇3 제어 실습</vt:lpstr>
      <vt:lpstr>카메라 - 시뮬레이션 설정</vt:lpstr>
      <vt:lpstr>v4l2 카메라 - 터틀봇3 설정</vt:lpstr>
      <vt:lpstr>camera_ros 문제 해결</vt:lpstr>
      <vt:lpstr>usb 카메라 - 터틀봇3 설정</vt:lpstr>
      <vt:lpstr>레퍼런스</vt:lpstr>
      <vt:lpstr>[실습]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Sugil</cp:lastModifiedBy>
  <cp:revision>42</cp:revision>
  <dcterms:created xsi:type="dcterms:W3CDTF">2023-01-17T00:02:46Z</dcterms:created>
  <dcterms:modified xsi:type="dcterms:W3CDTF">2023-11-20T02:10:34Z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