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2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7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PANDAS </a:t>
            </a:r>
            <a:r>
              <a:rPr lang="ko-KR" altLang="en-US" dirty="0"/>
              <a:t>라이브러리 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</a:t>
            </a:r>
            <a:r>
              <a:rPr lang="en-US" altLang="ko-KR" dirty="0" smtClean="0"/>
              <a:t>- CSV</a:t>
            </a:r>
            <a:r>
              <a:rPr lang="en-US" altLang="ko-KR" b="1" dirty="0"/>
              <a:t> (Comma Separated Values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줄이 한 개의 행에 해당하며</a:t>
            </a:r>
            <a:r>
              <a:rPr lang="en-US" altLang="ko-KR" dirty="0"/>
              <a:t>, </a:t>
            </a:r>
            <a:r>
              <a:rPr lang="ko-KR" altLang="en-US" dirty="0"/>
              <a:t>열 사이에는 </a:t>
            </a:r>
            <a:r>
              <a:rPr lang="ko-KR" altLang="en-US" b="1" dirty="0"/>
              <a:t>쉼표</a:t>
            </a:r>
            <a:r>
              <a:rPr lang="en-US" altLang="ko-KR" b="1" dirty="0"/>
              <a:t>(,)</a:t>
            </a:r>
            <a:r>
              <a:rPr lang="ko-KR" altLang="en-US" b="1" dirty="0"/>
              <a:t>를 넣어 구분</a:t>
            </a:r>
            <a:r>
              <a:rPr lang="ko-KR" altLang="en-US" dirty="0"/>
              <a:t>합니다</a:t>
            </a:r>
            <a:r>
              <a:rPr lang="en-US" altLang="ko-KR" dirty="0"/>
              <a:t>. - Excel</a:t>
            </a:r>
            <a:r>
              <a:rPr lang="ko-KR" altLang="en-US" dirty="0"/>
              <a:t>보다는 훨씬 가볍고 </a:t>
            </a:r>
            <a:r>
              <a:rPr lang="ko-KR" altLang="en-US" b="1" dirty="0"/>
              <a:t>차지하는 용량이 적기 때문에 대부분의 파일데이터는 </a:t>
            </a:r>
            <a:r>
              <a:rPr lang="en-US" altLang="ko-KR" b="1" dirty="0"/>
              <a:t>csv </a:t>
            </a:r>
            <a:r>
              <a:rPr lang="ko-KR" altLang="en-US" b="1" dirty="0"/>
              <a:t>형태</a:t>
            </a:r>
            <a:r>
              <a:rPr lang="ko-KR" altLang="en-US" dirty="0"/>
              <a:t>로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/>
              <a:t>저장하는 방법은 </a:t>
            </a:r>
            <a:r>
              <a:rPr lang="en-US" altLang="ko-KR" dirty="0"/>
              <a:t>excel</a:t>
            </a:r>
            <a:r>
              <a:rPr lang="ko-KR" altLang="en-US" dirty="0"/>
              <a:t>과 </a:t>
            </a:r>
            <a:r>
              <a:rPr lang="ko-KR" altLang="en-US" dirty="0" smtClean="0"/>
              <a:t>유사</a:t>
            </a:r>
            <a:endParaRPr lang="en-US" altLang="ko-KR" dirty="0" smtClean="0"/>
          </a:p>
          <a:p>
            <a:r>
              <a:rPr lang="en-US" altLang="ko-KR" dirty="0"/>
              <a:t>csv</a:t>
            </a:r>
            <a:r>
              <a:rPr lang="ko-KR" altLang="en-US" dirty="0"/>
              <a:t>파일 형식에는 </a:t>
            </a:r>
            <a:r>
              <a:rPr lang="en-US" altLang="ko-KR" dirty="0" err="1"/>
              <a:t>sheet_name</a:t>
            </a:r>
            <a:r>
              <a:rPr lang="en-US" altLang="ko-KR" dirty="0"/>
              <a:t> </a:t>
            </a:r>
            <a:r>
              <a:rPr lang="ko-KR" altLang="en-US" dirty="0"/>
              <a:t>옵션은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1350" y="3991739"/>
            <a:ext cx="738505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read_csv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'data/seoul_population.csv'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연도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자치구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연도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자치구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]].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to_csv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'data/sample.csv'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0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 필터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3041650" cy="5500726"/>
          </a:xfrm>
        </p:spPr>
        <p:txBody>
          <a:bodyPr/>
          <a:lstStyle/>
          <a:p>
            <a:r>
              <a:rPr lang="en-US" altLang="ko-KR" dirty="0" smtClean="0"/>
              <a:t>Head(), tail()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데이터조회</a:t>
            </a:r>
            <a:endParaRPr lang="en-US" altLang="ko-KR" dirty="0" smtClean="0"/>
          </a:p>
          <a:p>
            <a:r>
              <a:rPr lang="en-US" altLang="ko-KR" dirty="0" smtClean="0"/>
              <a:t>Info()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컬럼별</a:t>
            </a:r>
            <a:r>
              <a:rPr lang="ko-KR" altLang="en-US" dirty="0" smtClean="0"/>
              <a:t> 정보 조회</a:t>
            </a:r>
            <a:endParaRPr lang="en-US" altLang="ko-KR" dirty="0" smtClean="0"/>
          </a:p>
          <a:p>
            <a:r>
              <a:rPr lang="en-US" altLang="ko-KR" b="1" dirty="0" err="1"/>
              <a:t>value_counts</a:t>
            </a:r>
            <a:r>
              <a:rPr lang="en-US" altLang="ko-KR" b="1" dirty="0" smtClean="0"/>
              <a:t>()</a:t>
            </a:r>
            <a:r>
              <a:rPr lang="ko-KR" altLang="en-US" dirty="0" smtClean="0"/>
              <a:t> 값의 분포 확인</a:t>
            </a:r>
            <a:endParaRPr lang="en-US" altLang="ko-KR" dirty="0" smtClean="0"/>
          </a:p>
          <a:p>
            <a:r>
              <a:rPr lang="ko-KR" altLang="en-US" b="1" dirty="0"/>
              <a:t>타입 변환 </a:t>
            </a:r>
            <a:r>
              <a:rPr lang="en-US" altLang="ko-KR" b="1" dirty="0"/>
              <a:t>(</a:t>
            </a:r>
            <a:r>
              <a:rPr lang="en-US" altLang="ko-KR" b="1" dirty="0" err="1"/>
              <a:t>astype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/>
              <a:t>sort_values</a:t>
            </a:r>
            <a:r>
              <a:rPr lang="en-US" altLang="ko-KR" b="1" dirty="0"/>
              <a:t>: </a:t>
            </a:r>
            <a:r>
              <a:rPr lang="ko-KR" altLang="en-US" b="1" dirty="0"/>
              <a:t>값에 대한 정렬</a:t>
            </a:r>
          </a:p>
          <a:p>
            <a:r>
              <a:rPr lang="en-US" altLang="ko-KR" b="1" dirty="0" err="1"/>
              <a:t>loc</a:t>
            </a:r>
            <a:r>
              <a:rPr lang="en-US" altLang="ko-KR" b="1" dirty="0"/>
              <a:t> - </a:t>
            </a:r>
            <a:r>
              <a:rPr lang="ko-KR" altLang="en-US" b="1" dirty="0"/>
              <a:t>조건 필터</a:t>
            </a:r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을 만들어 조건에 맞는 데이터만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r>
              <a:rPr lang="ko-KR" altLang="en-US" dirty="0"/>
              <a:t>다중 조건은 먼저 </a:t>
            </a:r>
            <a:r>
              <a:rPr lang="en-US" altLang="ko-KR" dirty="0"/>
              <a:t>condition</a:t>
            </a:r>
            <a:r>
              <a:rPr lang="ko-KR" altLang="en-US" dirty="0"/>
              <a:t>을 정의하고 </a:t>
            </a:r>
            <a:r>
              <a:rPr lang="en-US" altLang="ko-KR" b="1" dirty="0"/>
              <a:t>&amp;</a:t>
            </a:r>
            <a:r>
              <a:rPr lang="ko-KR" altLang="en-US" dirty="0"/>
              <a:t> 와 </a:t>
            </a:r>
            <a:r>
              <a:rPr lang="en-US" altLang="ko-KR" b="1" dirty="0"/>
              <a:t>|</a:t>
            </a:r>
            <a:r>
              <a:rPr lang="ko-KR" altLang="en-US" dirty="0"/>
              <a:t> 연산자로 </a:t>
            </a:r>
            <a:r>
              <a:rPr lang="ko-KR" altLang="en-US" b="1" dirty="0"/>
              <a:t>복합 조건을 생성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3594100" y="928670"/>
            <a:ext cx="5187950" cy="569386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seaborn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sns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sns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load_dataset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"titanic"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'who'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value_counts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타입 변환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pclass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astype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'int32'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pclass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astype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'float32'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정렬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sort_values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sort_values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ascending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조건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&gt;=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70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][[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'sex'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'who'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'alive'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cond2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'who'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'woman'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cond1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'fare'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&gt;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cond1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cond2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'sex'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'who'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'alive'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52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각 함수에 의미에 맞는 결과가 출력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6125" y="1306195"/>
            <a:ext cx="7651750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seaborn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sns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warnings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warnings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filterwarnings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'ignore'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sns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load_dataset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'titanic'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describe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adult_male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loc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loc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[:, 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'fare'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]].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'fare'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'fare'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관계형</a:t>
            </a:r>
            <a:r>
              <a:rPr lang="ko-KR" altLang="en-US" dirty="0"/>
              <a:t> 또는 </a:t>
            </a:r>
            <a:r>
              <a:rPr lang="ko-KR" altLang="en-US" b="1" dirty="0"/>
              <a:t>레이블이 된</a:t>
            </a:r>
            <a:r>
              <a:rPr lang="ko-KR" altLang="en-US" dirty="0"/>
              <a:t> 데이터로 쉽고 직관적 </a:t>
            </a:r>
            <a:r>
              <a:rPr lang="ko-KR" altLang="en-US" dirty="0" err="1"/>
              <a:t>으로</a:t>
            </a:r>
            <a:r>
              <a:rPr lang="ko-KR" altLang="en-US" dirty="0"/>
              <a:t> 작업할 수 있도록 설계되었고</a:t>
            </a:r>
            <a:r>
              <a:rPr lang="en-US" altLang="ko-KR" dirty="0"/>
              <a:t>, </a:t>
            </a:r>
            <a:r>
              <a:rPr lang="ko-KR" altLang="en-US" dirty="0"/>
              <a:t>빠르고</a:t>
            </a:r>
            <a:r>
              <a:rPr lang="en-US" altLang="ko-KR" dirty="0"/>
              <a:t>, </a:t>
            </a:r>
            <a:r>
              <a:rPr lang="ko-KR" altLang="en-US" dirty="0"/>
              <a:t>유연한 데이터 구조를 제공하는 </a:t>
            </a:r>
            <a:r>
              <a:rPr lang="en-US" altLang="ko-KR" dirty="0"/>
              <a:t>Python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r>
              <a:rPr lang="ko-KR" altLang="en-US" dirty="0" smtClean="0"/>
              <a:t>어떤 </a:t>
            </a:r>
            <a:r>
              <a:rPr lang="ko-KR" altLang="en-US" dirty="0"/>
              <a:t>언어로도 사용할 수 있는 가장 </a:t>
            </a:r>
            <a:r>
              <a:rPr lang="ko-KR" altLang="en-US" b="1" dirty="0"/>
              <a:t>강력하고 유연한 오픈 소스 데이터 분석 </a:t>
            </a:r>
            <a:r>
              <a:rPr lang="en-US" altLang="ko-KR" b="1" dirty="0"/>
              <a:t>/ </a:t>
            </a:r>
            <a:r>
              <a:rPr lang="ko-KR" altLang="en-US" b="1" dirty="0"/>
              <a:t>조직 </a:t>
            </a:r>
            <a:r>
              <a:rPr lang="ko-KR" altLang="en-US" b="1" dirty="0" smtClean="0"/>
              <a:t>도구</a:t>
            </a:r>
            <a:endParaRPr lang="en-US" altLang="ko-KR" dirty="0"/>
          </a:p>
          <a:p>
            <a:r>
              <a:rPr lang="en-US" altLang="ko-KR" dirty="0" smtClean="0"/>
              <a:t>Pandas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다루기 적합한 </a:t>
            </a:r>
            <a:r>
              <a:rPr lang="ko-KR" altLang="en-US" dirty="0"/>
              <a:t>종류의 </a:t>
            </a:r>
            <a:r>
              <a:rPr lang="ko-KR" altLang="en-US" dirty="0" smtClean="0"/>
              <a:t>데이터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테이블 또는 </a:t>
            </a:r>
            <a:r>
              <a:rPr lang="en-US" altLang="ko-KR" dirty="0"/>
              <a:t>Excel </a:t>
            </a:r>
            <a:r>
              <a:rPr lang="ko-KR" altLang="en-US" dirty="0"/>
              <a:t>스프레드 </a:t>
            </a:r>
            <a:r>
              <a:rPr lang="ko-KR" altLang="en-US" dirty="0" err="1"/>
              <a:t>시트에서와</a:t>
            </a:r>
            <a:r>
              <a:rPr lang="ko-KR" altLang="en-US" dirty="0"/>
              <a:t> 같은 열과 행으로 이루어진 테이블 형식 데이터</a:t>
            </a:r>
          </a:p>
          <a:p>
            <a:pPr lvl="1"/>
            <a:r>
              <a:rPr lang="ko-KR" altLang="en-US" dirty="0" err="1" smtClean="0"/>
              <a:t>정렬거나</a:t>
            </a:r>
            <a:r>
              <a:rPr lang="ko-KR" altLang="en-US" dirty="0" smtClean="0"/>
              <a:t> </a:t>
            </a:r>
            <a:r>
              <a:rPr lang="ko-KR" altLang="en-US" dirty="0"/>
              <a:t>정렬되지 않은 </a:t>
            </a:r>
            <a:r>
              <a:rPr lang="ko-KR" altLang="en-US" dirty="0" err="1"/>
              <a:t>시계열</a:t>
            </a:r>
            <a:r>
              <a:rPr lang="ko-KR" altLang="en-US" dirty="0"/>
              <a:t> 데이터</a:t>
            </a:r>
          </a:p>
          <a:p>
            <a:pPr lvl="1"/>
            <a:r>
              <a:rPr lang="ko-KR" altLang="en-US" dirty="0"/>
              <a:t>다른 형태의 관찰 </a:t>
            </a:r>
            <a:r>
              <a:rPr lang="en-US" altLang="ko-KR" dirty="0"/>
              <a:t>/ </a:t>
            </a:r>
            <a:r>
              <a:rPr lang="ko-KR" altLang="en-US" dirty="0"/>
              <a:t>통계 데이터 세트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83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시리즈</a:t>
            </a:r>
            <a:r>
              <a:rPr lang="en-US" altLang="ko-KR" dirty="0" smtClean="0"/>
              <a:t>(Series)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/>
              <a:t>Series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ko-KR" altLang="en-US" dirty="0" err="1" smtClean="0"/>
              <a:t>배열로서의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</a:t>
            </a:r>
            <a:r>
              <a:rPr lang="ko-KR" altLang="en-US" dirty="0"/>
              <a:t>담는 </a:t>
            </a:r>
            <a:r>
              <a:rPr lang="ko-KR" altLang="en-US" b="1" dirty="0"/>
              <a:t>차원 배열 </a:t>
            </a:r>
            <a:r>
              <a:rPr lang="ko-KR" altLang="en-US" b="1" dirty="0" smtClean="0"/>
              <a:t>구조</a:t>
            </a:r>
            <a:endParaRPr lang="en-US" altLang="ko-KR" dirty="0"/>
          </a:p>
          <a:p>
            <a:pPr lvl="1"/>
            <a:r>
              <a:rPr lang="ko-KR" altLang="en-US" b="1" dirty="0"/>
              <a:t>인덱스</a:t>
            </a:r>
            <a:r>
              <a:rPr lang="en-US" altLang="ko-KR" b="1" dirty="0"/>
              <a:t>(index)</a:t>
            </a:r>
            <a:r>
              <a:rPr lang="ko-KR" altLang="en-US" b="1" dirty="0"/>
              <a:t>를 사용 </a:t>
            </a:r>
            <a:r>
              <a:rPr lang="ko-KR" altLang="en-US" b="1" dirty="0" smtClean="0"/>
              <a:t>가능</a:t>
            </a:r>
            <a:endParaRPr lang="en-US" altLang="ko-KR" dirty="0"/>
          </a:p>
          <a:p>
            <a:pPr lvl="1"/>
            <a:r>
              <a:rPr lang="ko-KR" altLang="en-US" b="1" dirty="0"/>
              <a:t>데이터 </a:t>
            </a:r>
            <a:r>
              <a:rPr lang="ko-KR" altLang="en-US" b="1" dirty="0" smtClean="0"/>
              <a:t>타입</a:t>
            </a:r>
            <a:r>
              <a:rPr lang="ko-KR" altLang="en-US" dirty="0" smtClean="0"/>
              <a:t>을 가짐</a:t>
            </a:r>
            <a:endParaRPr lang="en-US" altLang="ko-KR" dirty="0" smtClean="0"/>
          </a:p>
          <a:p>
            <a:r>
              <a:rPr lang="ko-KR" altLang="en-US" dirty="0" smtClean="0"/>
              <a:t>다음과 같이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배열로 생성할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타입을 지정하거나 리스트로 만들 수 있음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08250" y="2974966"/>
            <a:ext cx="4572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Series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Series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'int32'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Series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부장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차장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대리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사원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인턴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23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인덱싱을 통해 원하는 자료 출력</a:t>
            </a:r>
            <a:endParaRPr lang="en-US" altLang="ko-KR" dirty="0" smtClean="0"/>
          </a:p>
          <a:p>
            <a:r>
              <a:rPr lang="ko-KR" altLang="en-US" dirty="0" smtClean="0"/>
              <a:t>번호를 리스트 형태로 넣어서 출력</a:t>
            </a:r>
            <a:r>
              <a:rPr lang="en-US" altLang="ko-KR" dirty="0" smtClean="0"/>
              <a:t>(fancy indexing)</a:t>
            </a:r>
          </a:p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어레이로</a:t>
            </a:r>
            <a:r>
              <a:rPr lang="ko-KR" altLang="en-US" dirty="0" smtClean="0"/>
              <a:t> 인덱스를 출력</a:t>
            </a:r>
            <a:endParaRPr lang="en-US" altLang="ko-KR" dirty="0" smtClean="0"/>
          </a:p>
          <a:p>
            <a:r>
              <a:rPr lang="ko-KR" altLang="en-US" dirty="0" err="1" smtClean="0"/>
              <a:t>조건문을</a:t>
            </a:r>
            <a:r>
              <a:rPr lang="ko-KR" altLang="en-US" dirty="0" smtClean="0"/>
              <a:t> 주면 </a:t>
            </a:r>
            <a:r>
              <a:rPr lang="en-US" altLang="ko-KR" dirty="0" err="1" smtClean="0"/>
              <a:t>boolen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결과 값을 출력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3250" y="2962692"/>
            <a:ext cx="781685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Series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부장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차장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대리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사원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인턴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]])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fancy indexing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seed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Series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randint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20000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,)))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15000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6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정의의 </a:t>
            </a:r>
            <a:r>
              <a:rPr lang="en-US" altLang="ko-KR" dirty="0"/>
              <a:t>index </a:t>
            </a:r>
            <a:r>
              <a:rPr lang="ko-KR" altLang="en-US" dirty="0"/>
              <a:t>부여시 </a:t>
            </a:r>
            <a:r>
              <a:rPr lang="ko-KR" altLang="en-US" b="1" dirty="0"/>
              <a:t>변경된 </a:t>
            </a:r>
            <a:r>
              <a:rPr lang="en-US" altLang="ko-KR" b="1" dirty="0"/>
              <a:t>index</a:t>
            </a:r>
            <a:r>
              <a:rPr lang="ko-KR" altLang="en-US" dirty="0"/>
              <a:t>로 조회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ko-KR" altLang="en-US" dirty="0"/>
              <a:t>먼저</a:t>
            </a:r>
            <a:r>
              <a:rPr lang="en-US" altLang="ko-KR" dirty="0"/>
              <a:t>, Series</a:t>
            </a:r>
            <a:r>
              <a:rPr lang="ko-KR" altLang="en-US" dirty="0"/>
              <a:t>를 생성 후 </a:t>
            </a:r>
            <a:r>
              <a:rPr lang="en-US" altLang="ko-KR" dirty="0"/>
              <a:t>index </a:t>
            </a:r>
            <a:r>
              <a:rPr lang="ko-KR" altLang="en-US" dirty="0"/>
              <a:t>속성 값에 새로운 </a:t>
            </a:r>
            <a:r>
              <a:rPr lang="en-US" altLang="ko-KR" dirty="0"/>
              <a:t>index</a:t>
            </a:r>
            <a:r>
              <a:rPr lang="ko-KR" altLang="en-US" dirty="0"/>
              <a:t>를 할당하여 인덱스를 </a:t>
            </a:r>
            <a:r>
              <a:rPr lang="ko-KR" altLang="en-US" dirty="0" smtClean="0"/>
              <a:t>지정 가능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19150" y="2326491"/>
            <a:ext cx="73406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Series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마케팅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경영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개발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기획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인사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Series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마케팅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경영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개발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기획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인사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abcde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2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values() </a:t>
            </a:r>
            <a:r>
              <a:rPr lang="ko-KR" altLang="en-US" dirty="0" smtClean="0"/>
              <a:t>는 </a:t>
            </a:r>
            <a:r>
              <a:rPr lang="ko-KR" altLang="en-US" dirty="0"/>
              <a:t> </a:t>
            </a:r>
            <a:r>
              <a:rPr lang="en-US" altLang="ko-KR" dirty="0"/>
              <a:t>Series </a:t>
            </a:r>
            <a:r>
              <a:rPr lang="ko-KR" altLang="en-US" dirty="0"/>
              <a:t>데이터 값</a:t>
            </a:r>
            <a:r>
              <a:rPr lang="en-US" altLang="ko-KR" dirty="0"/>
              <a:t>(value)</a:t>
            </a:r>
            <a:r>
              <a:rPr lang="ko-KR" altLang="en-US" dirty="0"/>
              <a:t>만 </a:t>
            </a:r>
            <a:r>
              <a:rPr lang="en-US" altLang="ko-KR" b="1" dirty="0" err="1"/>
              <a:t>numpy</a:t>
            </a:r>
            <a:r>
              <a:rPr lang="en-US" altLang="ko-KR" b="1" dirty="0"/>
              <a:t> array</a:t>
            </a:r>
            <a:r>
              <a:rPr lang="ko-KR" altLang="en-US" dirty="0"/>
              <a:t> 형식으로 가져 </a:t>
            </a:r>
            <a:r>
              <a:rPr lang="ko-KR" altLang="en-US" dirty="0" smtClean="0"/>
              <a:t>옴</a:t>
            </a:r>
            <a:endParaRPr lang="en-US" altLang="ko-KR" dirty="0" smtClean="0"/>
          </a:p>
          <a:p>
            <a:r>
              <a:rPr lang="en-US" altLang="ko-KR" dirty="0" err="1"/>
              <a:t>n</a:t>
            </a:r>
            <a:r>
              <a:rPr lang="en-US" altLang="ko-KR" dirty="0" err="1" smtClean="0"/>
              <a:t>dim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은 차원을 출력</a:t>
            </a:r>
            <a:endParaRPr lang="en-US" altLang="ko-KR" dirty="0" smtClean="0"/>
          </a:p>
          <a:p>
            <a:r>
              <a:rPr lang="en-US" altLang="ko-KR" dirty="0" smtClean="0"/>
              <a:t>Shape </a:t>
            </a:r>
            <a:r>
              <a:rPr lang="ko-KR" altLang="en-US" dirty="0" smtClean="0"/>
              <a:t>는 데이터의 모양을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데이터를 의미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500" y="2332494"/>
            <a:ext cx="887730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Series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마케팅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경영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개발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기획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인사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ndim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Series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선화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강호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nan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소정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우영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isnull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isna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notnull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notnull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()])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7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960420"/>
            <a:ext cx="8229600" cy="5500726"/>
          </a:xfrm>
        </p:spPr>
        <p:txBody>
          <a:bodyPr/>
          <a:lstStyle/>
          <a:p>
            <a:r>
              <a:rPr lang="en-US" altLang="ko-KR" dirty="0" smtClean="0"/>
              <a:t>50</a:t>
            </a:r>
            <a:r>
              <a:rPr lang="ko-KR" altLang="en-US" dirty="0" smtClean="0"/>
              <a:t>개의 랜덤 값</a:t>
            </a:r>
            <a:r>
              <a:rPr lang="en-US" altLang="ko-KR" dirty="0" smtClean="0"/>
              <a:t>(100~200) </a:t>
            </a:r>
            <a:r>
              <a:rPr lang="ko-KR" altLang="en-US" dirty="0" smtClean="0"/>
              <a:t>으로 </a:t>
            </a:r>
            <a:r>
              <a:rPr lang="en-US" altLang="ko-KR" dirty="0" err="1" smtClean="0"/>
              <a:t>pd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 만든 후에 </a:t>
            </a:r>
            <a:r>
              <a:rPr lang="en-US" altLang="ko-KR" dirty="0" smtClean="0"/>
              <a:t>160 </a:t>
            </a:r>
            <a:r>
              <a:rPr lang="ko-KR" altLang="en-US" dirty="0" smtClean="0"/>
              <a:t>이하인 값 만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다음 데이터를 가지고 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데이터와 </a:t>
            </a:r>
            <a:r>
              <a:rPr lang="ko-KR" altLang="en-US" dirty="0" err="1" smtClean="0"/>
              <a:t>결측치가</a:t>
            </a:r>
            <a:r>
              <a:rPr lang="ko-KR" altLang="en-US" dirty="0" smtClean="0"/>
              <a:t> 아닌 데이터를 분리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[</a:t>
            </a:r>
            <a:r>
              <a:rPr lang="en-US" altLang="ko-KR" dirty="0"/>
              <a:t>'IT</a:t>
            </a:r>
            <a:r>
              <a:rPr lang="ko-KR" altLang="en-US" dirty="0"/>
              <a:t>서비스</a:t>
            </a:r>
            <a:r>
              <a:rPr lang="en-US" altLang="ko-KR" dirty="0"/>
              <a:t>', </a:t>
            </a:r>
            <a:r>
              <a:rPr lang="en-US" altLang="ko-KR" dirty="0" err="1"/>
              <a:t>np.nan</a:t>
            </a:r>
            <a:r>
              <a:rPr lang="en-US" altLang="ko-KR" dirty="0"/>
              <a:t>, '</a:t>
            </a:r>
            <a:r>
              <a:rPr lang="ko-KR" altLang="en-US" dirty="0"/>
              <a:t>반도체</a:t>
            </a:r>
            <a:r>
              <a:rPr lang="en-US" altLang="ko-KR" dirty="0"/>
              <a:t>', </a:t>
            </a:r>
            <a:r>
              <a:rPr lang="en-US" altLang="ko-KR" dirty="0" err="1"/>
              <a:t>np.nan</a:t>
            </a:r>
            <a:r>
              <a:rPr lang="en-US" altLang="ko-KR" dirty="0"/>
              <a:t>, '</a:t>
            </a:r>
            <a:r>
              <a:rPr lang="ko-KR" altLang="en-US" dirty="0"/>
              <a:t>바이오</a:t>
            </a:r>
            <a:r>
              <a:rPr lang="en-US" altLang="ko-KR" dirty="0"/>
              <a:t>', '</a:t>
            </a:r>
            <a:r>
              <a:rPr lang="ko-KR" altLang="en-US" dirty="0"/>
              <a:t>자율주행</a:t>
            </a:r>
            <a:r>
              <a:rPr lang="en-US" altLang="ko-KR" dirty="0" smtClean="0"/>
              <a:t>']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1500" y="1470789"/>
            <a:ext cx="81915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seed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sample2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Series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randint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,)))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sample2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sample2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160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7550" y="4251742"/>
            <a:ext cx="718185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Series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'IT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서비스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nan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반도체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nan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바이오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자율주행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isna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()])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notnull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()])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4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프레임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데이터 구조 </a:t>
            </a:r>
            <a:r>
              <a:rPr lang="en-US" altLang="ko-KR" dirty="0"/>
              <a:t>(Excel </a:t>
            </a:r>
            <a:r>
              <a:rPr lang="ko-KR" altLang="en-US" dirty="0"/>
              <a:t>데이터 </a:t>
            </a:r>
            <a:r>
              <a:rPr lang="ko-KR" altLang="en-US" dirty="0" smtClean="0"/>
              <a:t>시트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행</a:t>
            </a:r>
            <a:r>
              <a:rPr lang="en-US" altLang="ko-KR" dirty="0"/>
              <a:t>(row), </a:t>
            </a:r>
            <a:r>
              <a:rPr lang="ko-KR" altLang="en-US" dirty="0"/>
              <a:t>열</a:t>
            </a:r>
            <a:r>
              <a:rPr lang="en-US" altLang="ko-KR" dirty="0"/>
              <a:t>(column)</a:t>
            </a:r>
            <a:r>
              <a:rPr lang="ko-KR" altLang="en-US" dirty="0"/>
              <a:t>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r>
              <a:rPr lang="ko-KR" altLang="en-US" dirty="0"/>
              <a:t> 열</a:t>
            </a:r>
            <a:r>
              <a:rPr lang="en-US" altLang="ko-KR" dirty="0"/>
              <a:t>(column)</a:t>
            </a:r>
            <a:r>
              <a:rPr lang="ko-KR" altLang="en-US" dirty="0"/>
              <a:t>은 각각의 데이터 타입 </a:t>
            </a:r>
            <a:r>
              <a:rPr lang="en-US" altLang="ko-KR" dirty="0"/>
              <a:t>(</a:t>
            </a:r>
            <a:r>
              <a:rPr lang="en-US" altLang="ko-KR" dirty="0" err="1"/>
              <a:t>dtype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리스트로 생성</a:t>
            </a:r>
            <a:endParaRPr lang="en-US" altLang="ko-KR" dirty="0" smtClean="0"/>
          </a:p>
          <a:p>
            <a:r>
              <a:rPr lang="ko-KR" altLang="en-US" dirty="0" err="1" smtClean="0"/>
              <a:t>컬럼명을</a:t>
            </a:r>
            <a:r>
              <a:rPr lang="ko-KR" altLang="en-US" dirty="0" smtClean="0"/>
              <a:t> 지정 가능</a:t>
            </a:r>
            <a:endParaRPr lang="en-US" altLang="ko-KR" dirty="0" smtClean="0"/>
          </a:p>
          <a:p>
            <a:r>
              <a:rPr lang="ko-KR" altLang="en-US" dirty="0" err="1" smtClean="0"/>
              <a:t>딕션너리</a:t>
            </a:r>
            <a:r>
              <a:rPr lang="ko-KR" altLang="en-US" dirty="0" smtClean="0"/>
              <a:t> 데이터로 생성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75150" y="1960245"/>
            <a:ext cx="4572000" cy="461664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DataFrame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df2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DataFrame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]],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가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나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다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df2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'Kim'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'Lee'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'Park'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27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'children'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df3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DataFrame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df3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13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엑셀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분석에서 일반적으로 사용되는 파일 형식인 엑셀</a:t>
            </a:r>
            <a:r>
              <a:rPr lang="en-US" altLang="ko-KR" dirty="0"/>
              <a:t>(Excel)</a:t>
            </a:r>
            <a:r>
              <a:rPr lang="ko-KR" altLang="en-US" dirty="0"/>
              <a:t>과 </a:t>
            </a:r>
            <a:r>
              <a:rPr lang="en-US" altLang="ko-KR" dirty="0"/>
              <a:t>CSV (Comma Separated Value)</a:t>
            </a:r>
            <a:r>
              <a:rPr lang="ko-KR" altLang="en-US" dirty="0"/>
              <a:t>을 로드하고 데이터프레임</a:t>
            </a:r>
            <a:r>
              <a:rPr lang="en-US" altLang="ko-KR" dirty="0"/>
              <a:t>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  <a:r>
              <a:rPr lang="ko-KR" altLang="en-US" dirty="0"/>
              <a:t>을 엑셀</a:t>
            </a:r>
            <a:r>
              <a:rPr lang="en-US" altLang="ko-KR" dirty="0"/>
              <a:t>(Excel)</a:t>
            </a:r>
            <a:r>
              <a:rPr lang="ko-KR" altLang="en-US" dirty="0"/>
              <a:t>이나 </a:t>
            </a:r>
            <a:r>
              <a:rPr lang="en-US" altLang="ko-KR" dirty="0"/>
              <a:t>CSV</a:t>
            </a:r>
            <a:r>
              <a:rPr lang="ko-KR" altLang="en-US" dirty="0"/>
              <a:t>형식으로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r>
              <a:rPr lang="en-US" altLang="ko-KR" dirty="0" smtClean="0"/>
              <a:t>Path </a:t>
            </a:r>
            <a:r>
              <a:rPr lang="ko-KR" altLang="en-US" dirty="0" smtClean="0"/>
              <a:t>길이가 길어서 안 될 때는 </a:t>
            </a:r>
            <a:r>
              <a:rPr lang="en-US" altLang="ko-KR" dirty="0" err="1" smtClean="0"/>
              <a:t>longpathsenabled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레지스트리 편집기에서 체크</a:t>
            </a:r>
            <a:endParaRPr lang="en-US" altLang="ko-KR" dirty="0" smtClean="0"/>
          </a:p>
          <a:p>
            <a:r>
              <a:rPr lang="en-US" altLang="ko-KR" dirty="0"/>
              <a:t>Excel </a:t>
            </a:r>
            <a:r>
              <a:rPr lang="ko-KR" altLang="en-US" dirty="0"/>
              <a:t>데이터를 </a:t>
            </a:r>
            <a:r>
              <a:rPr lang="ko-KR" altLang="en-US" dirty="0" smtClean="0"/>
              <a:t>바로 읽음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read_excel</a:t>
            </a:r>
            <a:r>
              <a:rPr lang="en-US" altLang="ko-KR" dirty="0" smtClean="0"/>
              <a:t>()), </a:t>
            </a:r>
            <a:r>
              <a:rPr lang="en-US" altLang="ko-KR" dirty="0" err="1"/>
              <a:t>sheet_name</a:t>
            </a:r>
            <a:r>
              <a:rPr lang="ko-KR" altLang="en-US" dirty="0"/>
              <a:t>을 지정하면 해당 </a:t>
            </a:r>
            <a:r>
              <a:rPr lang="en-US" altLang="ko-KR" dirty="0"/>
              <a:t>sheet</a:t>
            </a:r>
            <a:r>
              <a:rPr lang="ko-KR" altLang="en-US" dirty="0"/>
              <a:t>를 </a:t>
            </a:r>
            <a:r>
              <a:rPr lang="ko-KR" altLang="en-US" dirty="0" smtClean="0"/>
              <a:t>가져</a:t>
            </a:r>
            <a:r>
              <a:rPr lang="ko-KR" altLang="en-US" dirty="0"/>
              <a:t>옴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en-US" altLang="ko-KR" dirty="0" err="1"/>
              <a:t>pd.read_excel</a:t>
            </a:r>
            <a:r>
              <a:rPr lang="en-US" altLang="ko-KR" dirty="0"/>
              <a:t>()</a:t>
            </a:r>
            <a:r>
              <a:rPr lang="ko-KR" altLang="en-US" dirty="0"/>
              <a:t>로 엑셀 데이터 </a:t>
            </a:r>
            <a:r>
              <a:rPr lang="ko-KR" altLang="en-US" dirty="0" err="1"/>
              <a:t>로드시</a:t>
            </a:r>
            <a:r>
              <a:rPr lang="ko-KR" altLang="en-US" dirty="0"/>
              <a:t> 에러 발생한다면 </a:t>
            </a:r>
            <a:r>
              <a:rPr lang="en-US" altLang="ko-KR" dirty="0"/>
              <a:t>engine='</a:t>
            </a:r>
            <a:r>
              <a:rPr lang="en-US" altLang="ko-KR" dirty="0" err="1"/>
              <a:t>openpyxl</a:t>
            </a:r>
            <a:r>
              <a:rPr lang="en-US" altLang="ko-KR" dirty="0"/>
              <a:t>'</a:t>
            </a:r>
            <a:r>
              <a:rPr lang="ko-KR" altLang="en-US" dirty="0"/>
              <a:t>을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(Pip </a:t>
            </a:r>
            <a:r>
              <a:rPr lang="ko-KR" altLang="en-US" dirty="0" smtClean="0"/>
              <a:t>로 설치 </a:t>
            </a:r>
            <a:r>
              <a:rPr lang="ko-KR" altLang="en-US" dirty="0" err="1" smtClean="0"/>
              <a:t>해야됨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1650" y="3468291"/>
            <a:ext cx="82804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excel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read_excel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'data/seoul_transportation.xlsx'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sheet_name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철도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engine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openpyxl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excel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excel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to_excel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'data/sample1.xlsx'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sheet_name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샘플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42706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2613</TotalTime>
  <Words>1280</Words>
  <Application>Microsoft Office PowerPoint</Application>
  <PresentationFormat>화면 슬라이드 쇼(4:3)</PresentationFormat>
  <Paragraphs>179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HY견고딕</vt:lpstr>
      <vt:lpstr>맑은 고딕</vt:lpstr>
      <vt:lpstr>Arial</vt:lpstr>
      <vt:lpstr>Consolas</vt:lpstr>
      <vt:lpstr>Wingdings</vt:lpstr>
      <vt:lpstr>바인드소프트</vt:lpstr>
      <vt:lpstr>PANDAS 라이브러리 </vt:lpstr>
      <vt:lpstr>PANDAS</vt:lpstr>
      <vt:lpstr>시리즈(Series)</vt:lpstr>
      <vt:lpstr>인덱싱</vt:lpstr>
      <vt:lpstr>사용자 정의 인덱스</vt:lpstr>
      <vt:lpstr>속성(attribute)</vt:lpstr>
      <vt:lpstr>연습문제</vt:lpstr>
      <vt:lpstr>데이터 프레임</vt:lpstr>
      <vt:lpstr>파일 입출력 - 엑셀</vt:lpstr>
      <vt:lpstr>파일 입출력 - CSV (Comma Separated Values)</vt:lpstr>
      <vt:lpstr>조회, 정렬, 조건 필터</vt:lpstr>
      <vt:lpstr>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210</cp:revision>
  <dcterms:created xsi:type="dcterms:W3CDTF">2019-06-04T09:17:40Z</dcterms:created>
  <dcterms:modified xsi:type="dcterms:W3CDTF">2023-05-16T00:51:08Z</dcterms:modified>
</cp:coreProperties>
</file>