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8" r:id="rId3"/>
    <p:sldId id="262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기본 연산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04  </a:t>
            </a:r>
            <a:r>
              <a:rPr lang="ko-KR" altLang="en-US" dirty="0" smtClean="0"/>
              <a:t>기본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연산 속성과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r>
              <a:rPr lang="en-US" altLang="ko-KR" dirty="0" smtClean="0"/>
              <a:t>4.2 </a:t>
            </a:r>
            <a:r>
              <a:rPr lang="ko-KR" altLang="en-US" dirty="0" smtClean="0"/>
              <a:t>관심 영역과 </a:t>
            </a:r>
            <a:r>
              <a:rPr lang="en-US" altLang="ko-KR" dirty="0" smtClean="0"/>
              <a:t>ROI</a:t>
            </a:r>
          </a:p>
          <a:p>
            <a:r>
              <a:rPr lang="en-US" altLang="ko-KR" dirty="0" smtClean="0"/>
              <a:t>4.3 </a:t>
            </a:r>
            <a:r>
              <a:rPr lang="ko-KR" altLang="en-US" dirty="0" smtClean="0"/>
              <a:t>영상 복사</a:t>
            </a:r>
            <a:endParaRPr lang="en-US" altLang="ko-KR" dirty="0" smtClean="0"/>
          </a:p>
          <a:p>
            <a:r>
              <a:rPr lang="en-US" altLang="ko-KR" dirty="0" smtClean="0"/>
              <a:t>4.4 </a:t>
            </a:r>
            <a:r>
              <a:rPr lang="ko-KR" altLang="en-US" dirty="0" smtClean="0"/>
              <a:t>영상 채널 분리와 합성</a:t>
            </a:r>
            <a:endParaRPr lang="en-US" altLang="ko-KR" dirty="0" smtClean="0"/>
          </a:p>
          <a:p>
            <a:r>
              <a:rPr lang="en-US" altLang="ko-KR" dirty="0" smtClean="0"/>
              <a:t>4.5 </a:t>
            </a:r>
            <a:r>
              <a:rPr lang="ko-KR" altLang="en-US" dirty="0" smtClean="0"/>
              <a:t>컬러 공간 변환</a:t>
            </a:r>
            <a:endParaRPr lang="en-US" altLang="ko-KR" dirty="0" smtClean="0"/>
          </a:p>
          <a:p>
            <a:r>
              <a:rPr lang="en-US" altLang="ko-KR" dirty="0" smtClean="0"/>
              <a:t>4.6 </a:t>
            </a:r>
            <a:r>
              <a:rPr lang="ko-KR" altLang="en-US" dirty="0" smtClean="0"/>
              <a:t>영상의 크기 변환과 회전</a:t>
            </a:r>
            <a:endParaRPr lang="en-US" altLang="ko-KR" dirty="0" smtClean="0"/>
          </a:p>
          <a:p>
            <a:r>
              <a:rPr lang="en-US" altLang="ko-KR" dirty="0" smtClean="0"/>
              <a:t>4.7 </a:t>
            </a:r>
            <a:r>
              <a:rPr lang="ko-KR" altLang="en-US" dirty="0" err="1" smtClean="0"/>
              <a:t>산술연산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비트연산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범위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수치연산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en-US" altLang="ko-KR" dirty="0" smtClean="0"/>
              <a:t>4.8 </a:t>
            </a:r>
            <a:r>
              <a:rPr lang="ko-KR" altLang="en-US" dirty="0" smtClean="0"/>
              <a:t>수학 및 통계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영상 속성과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접근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51520" y="764629"/>
            <a:ext cx="8569325" cy="5400675"/>
          </a:xfrm>
        </p:spPr>
        <p:txBody>
          <a:bodyPr/>
          <a:lstStyle/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Numpy.ndim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넘파이</a:t>
            </a:r>
            <a:r>
              <a:rPr lang="ko-KR" altLang="en-US" sz="2000" dirty="0" smtClean="0"/>
              <a:t> 자료의 차원 변수 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Numpy.shape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넘파이</a:t>
            </a:r>
            <a:r>
              <a:rPr lang="ko-KR" altLang="en-US" sz="2000" dirty="0"/>
              <a:t> 자료의 </a:t>
            </a:r>
            <a:r>
              <a:rPr lang="ko-KR" altLang="en-US" sz="2000" dirty="0" smtClean="0"/>
              <a:t>형태 변수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Numpy.dtype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넘파이</a:t>
            </a:r>
            <a:r>
              <a:rPr lang="ko-KR" altLang="en-US" sz="2000" dirty="0"/>
              <a:t> 자료의 </a:t>
            </a:r>
            <a:r>
              <a:rPr lang="ko-KR" altLang="en-US" sz="2000" dirty="0" smtClean="0"/>
              <a:t>데이터 변수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Numpy.size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넘파이</a:t>
            </a:r>
            <a:r>
              <a:rPr lang="ko-KR" altLang="en-US" sz="2000" dirty="0" smtClean="0"/>
              <a:t> 자료의 전체 픽셀 수 확인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Numpy.resize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행렬을 변환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astype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flatten(), reshape()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astype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데이터의 형태를 변환 시킨다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flatten()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데이터를 일렬로 정렬 시킨다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reshape()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데이터의 형태를 다시 일정한 모양의 행렬로 변화 시킨다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6192688" cy="39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접근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인덱싱 연산으로 각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접근 할 수 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슬라이싱도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Img</a:t>
            </a:r>
            <a:r>
              <a:rPr lang="en-US" altLang="ko-KR" dirty="0" smtClean="0"/>
              <a:t>[y, </a:t>
            </a:r>
            <a:r>
              <a:rPr lang="en-US" altLang="ko-KR" dirty="0" smtClean="0"/>
              <a:t>x, BGR]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접근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BGR </a:t>
            </a:r>
            <a:r>
              <a:rPr lang="ko-KR" altLang="en-US" dirty="0" smtClean="0"/>
              <a:t>값에 접근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값 변경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화소</a:t>
            </a:r>
            <a:r>
              <a:rPr lang="ko-KR" altLang="en-US" dirty="0"/>
              <a:t> 값 변경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556792"/>
            <a:ext cx="2741843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708919"/>
            <a:ext cx="2592288" cy="1192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985034"/>
            <a:ext cx="4041301" cy="864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067" y="5112454"/>
            <a:ext cx="5650471" cy="13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관심 영역과 </a:t>
            </a:r>
            <a:r>
              <a:rPr lang="en-US" altLang="ko-KR" dirty="0" smtClean="0"/>
              <a:t>ROI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928670"/>
            <a:ext cx="8229600" cy="5500726"/>
          </a:xfrm>
        </p:spPr>
        <p:txBody>
          <a:bodyPr/>
          <a:lstStyle/>
          <a:p>
            <a:r>
              <a:rPr lang="en-US" altLang="ko-KR" dirty="0" smtClean="0"/>
              <a:t>ROI (Region of Image)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특정 영역 단위로 작업할 때 쓰는 범위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CV2 </a:t>
            </a:r>
            <a:r>
              <a:rPr lang="ko-KR" altLang="en-US" dirty="0" smtClean="0"/>
              <a:t>의 함수로 </a:t>
            </a:r>
            <a:r>
              <a:rPr lang="en-US" altLang="ko-KR" dirty="0" err="1" smtClean="0"/>
              <a:t>selectROI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windowName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) -&gt; tuple </a:t>
            </a:r>
            <a:r>
              <a:rPr lang="ko-KR" altLang="en-US" dirty="0" smtClean="0"/>
              <a:t>윈도우에서 </a:t>
            </a:r>
            <a:r>
              <a:rPr lang="en-US" altLang="ko-KR" dirty="0" smtClean="0"/>
              <a:t>ROI </a:t>
            </a:r>
            <a:r>
              <a:rPr lang="ko-KR" altLang="en-US" dirty="0" smtClean="0"/>
              <a:t>를 선택 할 수 있는 창을 만든다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5"/>
            <a:ext cx="7416824" cy="43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영상 복사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대입 연산자를 사용하면 참조 가 되며 복사한 영상 데이터를 다루려면 복사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88401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영상 채널 분리와 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4686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950</TotalTime>
  <Words>241</Words>
  <Application>Microsoft Office PowerPoint</Application>
  <PresentationFormat>화면 슬라이드 쇼(4:3)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Arial</vt:lpstr>
      <vt:lpstr>Wingdings</vt:lpstr>
      <vt:lpstr>바인드소프트</vt:lpstr>
      <vt:lpstr>CHAPTER 04  기본 연산</vt:lpstr>
      <vt:lpstr>목차</vt:lpstr>
      <vt:lpstr>4.1 영상 속성과 화소에 접근 하기</vt:lpstr>
      <vt:lpstr>4.1 astype() 메소드 와 flatten(), reshape()</vt:lpstr>
      <vt:lpstr>4.1 화소 접근 </vt:lpstr>
      <vt:lpstr>4.2 관심 영역과 ROI</vt:lpstr>
      <vt:lpstr>4.3 영상 복사 </vt:lpstr>
      <vt:lpstr>4.4 영상 채널 분리와 병합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232</cp:revision>
  <dcterms:created xsi:type="dcterms:W3CDTF">2017-02-21T08:17:22Z</dcterms:created>
  <dcterms:modified xsi:type="dcterms:W3CDTF">2023-06-26T12:53:08Z</dcterms:modified>
</cp:coreProperties>
</file>