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 smtClean="0"/>
              <a:t>파이썬 시작하기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7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자주 나오는 </a:t>
            </a:r>
            <a:r>
              <a:rPr lang="ko-KR" altLang="en-US" dirty="0" err="1"/>
              <a:t>파이썬</a:t>
            </a:r>
            <a:r>
              <a:rPr lang="ko-KR" altLang="en-US" dirty="0"/>
              <a:t> 용어들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200" dirty="0" smtClean="0">
                <a:solidFill>
                  <a:srgbClr val="C00000"/>
                </a:solidFill>
              </a:rPr>
              <a:t>스네이크 케이스</a:t>
            </a:r>
            <a:r>
              <a:rPr lang="ko-KR" altLang="en-US" sz="2200" dirty="0" smtClean="0"/>
              <a:t>와 </a:t>
            </a:r>
            <a:r>
              <a:rPr lang="ko-KR" altLang="en-US" sz="2200" dirty="0" smtClean="0">
                <a:solidFill>
                  <a:srgbClr val="C00000"/>
                </a:solidFill>
              </a:rPr>
              <a:t>캐멀 케이스</a:t>
            </a:r>
            <a:endParaRPr lang="en-US" altLang="ko-KR" sz="2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 smtClean="0"/>
              <a:t>공백이 없어 이해하기 어려움</a:t>
            </a:r>
            <a:endParaRPr lang="en-US" altLang="ko-KR" sz="1900" dirty="0" smtClean="0"/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스네이크 케이스 </a:t>
            </a:r>
            <a:r>
              <a:rPr lang="en-US" altLang="ko-KR" dirty="0" smtClean="0"/>
              <a:t>(snake case) : </a:t>
            </a:r>
            <a:r>
              <a:rPr lang="ko-KR" altLang="en-US" dirty="0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기호 중간에 붙이기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캐멀 케이스 </a:t>
            </a:r>
            <a:r>
              <a:rPr lang="en-US" altLang="ko-KR" dirty="0" smtClean="0"/>
              <a:t>(camel case) : </a:t>
            </a:r>
            <a:r>
              <a:rPr lang="ko-KR" altLang="en-US" dirty="0" smtClean="0"/>
              <a:t>단어들의 첫 글자를 대문자로 만들기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endParaRPr lang="en-US" altLang="ko-KR" dirty="0" smtClean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 smtClean="0"/>
              <a:t>파이썬에서는 스네이크 및 캐멀 케이스 둘 모두 사용</a:t>
            </a:r>
            <a:endParaRPr lang="ko-KR" altLang="en-US" sz="19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1542125"/>
            <a:ext cx="7607704" cy="5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3684474"/>
            <a:ext cx="7607704" cy="18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식별자 구분하기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캐멀 케이스에서는 첫 번째 글자를 소문자로 적지 않음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174789"/>
            <a:ext cx="7329833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195638"/>
            <a:ext cx="7329833" cy="56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953408"/>
            <a:ext cx="7329833" cy="5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캐멀 케이스로 작성되었으면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스네이크 케이스로 작성되어 있으면 함수 또는 변수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뒤에 괄호 붙으면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뒤에 괄호 없으면 변수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55" y="3262183"/>
            <a:ext cx="7737115" cy="24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8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식별자가 클래스인지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함수인지 구분해 봅시다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7" y="1635703"/>
            <a:ext cx="7461278" cy="2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주석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(comment)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 진행에 영향 주지 않는 코드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 설명 위해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# </a:t>
            </a:r>
            <a:r>
              <a:rPr lang="ko-KR" altLang="en-US" dirty="0" smtClean="0"/>
              <a:t>기호를 주석으로 처리하고자 하는 부분 앞에 붙임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" y="3244730"/>
            <a:ext cx="7329833" cy="12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자료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66463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스스로 값이 되는 것이 아닌 값과 값 사이에 무언가 기능 적용할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리터럴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(literal)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어떠한 값 자체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63" y="2221251"/>
            <a:ext cx="7396422" cy="13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8" y="4712043"/>
            <a:ext cx="7396422" cy="10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3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en-US" altLang="ko-KR" dirty="0" smtClean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print()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출력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출력하고 싶은 것들을 괄호 안에 나열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하나만 출력하기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2741796"/>
            <a:ext cx="7379709" cy="57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3870731"/>
            <a:ext cx="7379709" cy="19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67437" y="309742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7437" y="324169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여러 개 출력하기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줄바꿈하기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1647713"/>
            <a:ext cx="7372610" cy="142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3528442"/>
            <a:ext cx="7372610" cy="12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출력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1553094"/>
            <a:ext cx="74628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4905894"/>
            <a:ext cx="74628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파이썬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에디터에서의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[Run] – [Run Module]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7" y="2141906"/>
            <a:ext cx="4200292" cy="2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표현식과 </a:t>
            </a:r>
            <a:r>
              <a:rPr lang="ko-KR" altLang="en-US" b="1" dirty="0"/>
              <a:t>문장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식별자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주석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연산자와 자료형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출력 </a:t>
            </a:r>
            <a:r>
              <a:rPr lang="en-US" altLang="ko-KR" b="1" dirty="0" smtClean="0"/>
              <a:t>: print()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비주얼 스튜디오 코드에서의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탐색기에서 파일 저장한 폴더로 이동하여 </a:t>
            </a:r>
            <a:r>
              <a:rPr lang="en-US" altLang="ko-KR" dirty="0" smtClean="0"/>
              <a:t>Shift </a:t>
            </a:r>
            <a:r>
              <a:rPr lang="ko-KR" altLang="en-US" dirty="0" smtClean="0"/>
              <a:t>누른 상태로 마우스 우클릭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여기에 </a:t>
            </a:r>
            <a:r>
              <a:rPr lang="en-US" altLang="ko-KR" dirty="0" smtClean="0"/>
              <a:t>PowerShell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8" y="2542104"/>
            <a:ext cx="3429492" cy="2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명령 프롬프트 실행되면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명령어 사용하여 해당 파일 실행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1487198"/>
            <a:ext cx="7467600" cy="6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2092412"/>
            <a:ext cx="7467600" cy="37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표현</a:t>
            </a:r>
            <a:r>
              <a:rPr lang="ko-KR" altLang="en-US" sz="1800" b="1" dirty="0">
                <a:solidFill>
                  <a:srgbClr val="C00000"/>
                </a:solidFill>
              </a:rPr>
              <a:t>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값을 만들어내는 간단한 코드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의미가 부여된 특별한 단어로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사용자가 지정하는 이름에 사용할 수 없음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식별자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프로그래밍 언어에서 이름 붙일 때 사용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주석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프로그램 설명 시 사용하며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프로그램 자체에 영향 주지 않음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print()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파이썬의 가장 기본적인 출력방법으로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괄호 안에 출력하고 싶은 것을 입력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파이썬에서 원하는 자료를 출력할 때 사용하는 함수입니다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결과가 나오도록 빈칸에 알맞은 함수를 적어보세요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단어 중 식별자로 사용할 수 있는 것에 </a:t>
            </a:r>
            <a:r>
              <a:rPr lang="en-US" altLang="ko-KR" dirty="0" smtClean="0"/>
              <a:t>O, </a:t>
            </a:r>
            <a:r>
              <a:rPr lang="ko-KR" altLang="en-US" dirty="0" smtClean="0"/>
              <a:t>사용할 수 없는 것에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표 하세요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       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hello       </a:t>
            </a:r>
            <a:r>
              <a:rPr lang="en-US" altLang="ko-KR" dirty="0"/>
              <a:t>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$hello     </a:t>
            </a:r>
            <a:r>
              <a:rPr lang="en-US" altLang="ko-KR" dirty="0"/>
              <a:t>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10_hello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bye          </a:t>
            </a:r>
            <a:r>
              <a:rPr lang="en-US" altLang="ko-KR" dirty="0"/>
              <a:t>(          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5" y="2008020"/>
            <a:ext cx="7360401" cy="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스네이크 케이스와 캐멀 케이스 형태로 바꿔보세요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6" y="1676399"/>
            <a:ext cx="7284114" cy="243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핵심 키워드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 smtClean="0">
                <a:latin typeface="+mn-ea"/>
              </a:rPr>
              <a:t>표현식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키워드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식별자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주석</a:t>
            </a:r>
            <a:r>
              <a:rPr lang="en-US" altLang="ko-KR" sz="1800" dirty="0" smtClean="0">
                <a:latin typeface="+mn-ea"/>
              </a:rPr>
              <a:t>, print()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핵심 포인트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 smtClean="0">
                <a:latin typeface="+mn-ea"/>
              </a:rPr>
              <a:t>파이썬에서 사용하는 기본 용어들은 무엇이 있는지 살펴본다</a:t>
            </a:r>
            <a:r>
              <a:rPr lang="en-US" altLang="ko-KR" sz="18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77100" y="4495800"/>
            <a:ext cx="146685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" y="1800629"/>
            <a:ext cx="7937632" cy="351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표현식과 문장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(expression)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파이썬에서 어떠한 값을 만들어내는 간단한 코드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값이란 숫자 수식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문자열 등이 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2762077"/>
            <a:ext cx="7289482" cy="11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989353"/>
            <a:ext cx="7289482" cy="56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표현식과 문장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문장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(statement)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표현식이 하나 이상 모일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 자체로 어떠한 값을 만들 수 없으면 문장이 아님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프로그램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문장이 모여서 형성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08" y="2491422"/>
            <a:ext cx="7355984" cy="128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(keyword)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특별한 의미가 부여된 단어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파이썬에서 이미 특정 의미로 사용하기로 예약해 놓은 것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프로그래밍 언어에서 이름 정할 때 똑같이 사용할 수 없음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대소문자 구별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3408018"/>
            <a:ext cx="7472362" cy="20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아래 코드로 특정 단어가 파이썬 키워드인지 확인 가능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1622852"/>
            <a:ext cx="7346545" cy="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2511490"/>
            <a:ext cx="7346545" cy="14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4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식별자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(identifier)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언어에서 이름 붙일 때 사용하는 단어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 또는 함수 이름 등으로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키워드 사용 불가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특수문자는 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만</a:t>
            </a:r>
            <a:r>
              <a:rPr lang="en-US" altLang="ko-KR" dirty="0"/>
              <a:t>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숫자로 시작 불가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 포함 불가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알파벳 사용이 관례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단어로 할 것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77" y="4275437"/>
            <a:ext cx="4407840" cy="190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3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749</TotalTime>
  <Words>513</Words>
  <Application>Microsoft Office PowerPoint</Application>
  <PresentationFormat>화면 슬라이드 쇼(4:3)</PresentationFormat>
  <Paragraphs>137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맑은 고딕</vt:lpstr>
      <vt:lpstr>Arial</vt:lpstr>
      <vt:lpstr>Wingdings</vt:lpstr>
      <vt:lpstr>바인드소프트</vt:lpstr>
      <vt:lpstr>자주 나오는 파이썬 용어들</vt:lpstr>
      <vt:lpstr>목차</vt:lpstr>
      <vt:lpstr>시작하기 전에</vt:lpstr>
      <vt:lpstr>시작하기 전에</vt:lpstr>
      <vt:lpstr>표현식과 문장</vt:lpstr>
      <vt:lpstr>표현식과 문장</vt:lpstr>
      <vt:lpstr>키워드</vt:lpstr>
      <vt:lpstr>키워드</vt:lpstr>
      <vt:lpstr>식별자</vt:lpstr>
      <vt:lpstr>식별자</vt:lpstr>
      <vt:lpstr>식별자</vt:lpstr>
      <vt:lpstr>식별자</vt:lpstr>
      <vt:lpstr>식별자</vt:lpstr>
      <vt:lpstr>주석</vt:lpstr>
      <vt:lpstr>연산자와 자료</vt:lpstr>
      <vt:lpstr>출력 : print()</vt:lpstr>
      <vt:lpstr>출력 : print()</vt:lpstr>
      <vt:lpstr>출력 : print()</vt:lpstr>
      <vt:lpstr>출력 : print()</vt:lpstr>
      <vt:lpstr>출력 : print()</vt:lpstr>
      <vt:lpstr>출력 : print()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29</cp:revision>
  <dcterms:created xsi:type="dcterms:W3CDTF">2019-06-04T09:17:40Z</dcterms:created>
  <dcterms:modified xsi:type="dcterms:W3CDTF">2023-05-08T01:41:32Z</dcterms:modified>
</cp:coreProperties>
</file>