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63" r:id="rId13"/>
    <p:sldId id="275" r:id="rId14"/>
    <p:sldId id="276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408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304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8352928" cy="8503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소단원 및 부제목</a:t>
            </a:r>
            <a:endParaRPr lang="en-US" altLang="ko-KR" smtClean="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304684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973852"/>
            <a:ext cx="9144000" cy="3024336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 smtClean="0"/>
              <a:t> </a:t>
            </a:r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5628704"/>
            <a:ext cx="8280920" cy="72008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u="sng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400" u="sng" dirty="0" err="1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400" u="sng" dirty="0" smtClean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234125"/>
            <a:ext cx="1224136" cy="12079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517232"/>
            <a:ext cx="648072" cy="6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255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774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0"/>
            <a:ext cx="9144000" cy="2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2396"/>
            <a:ext cx="9144000" cy="2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8229600" cy="559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3454354354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5471"/>
            <a:ext cx="8229600" cy="40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46852"/>
            <a:ext cx="738064" cy="7283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120213"/>
            <a:ext cx="738064" cy="72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0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20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숫자</a:t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연산자의 우선순위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 smtClean="0"/>
              <a:t>괄호 활용하여 우선순위 조정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연산자 우선순위 확실한 경우에도 괄호로 감싸는 것이 좋음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91" y="1742990"/>
            <a:ext cx="7372609" cy="679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91" y="3196282"/>
            <a:ext cx="7372609" cy="63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138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175157" y="4654378"/>
            <a:ext cx="1556951" cy="15569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연산자의 우선순위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TypeError </a:t>
            </a:r>
            <a:r>
              <a:rPr lang="ko-KR" altLang="en-US" dirty="0" smtClean="0">
                <a:solidFill>
                  <a:srgbClr val="C00000"/>
                </a:solidFill>
              </a:rPr>
              <a:t>예외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서로 다른 자료를 연산할 경우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49" y="2250551"/>
            <a:ext cx="7460499" cy="1166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49" y="3588888"/>
            <a:ext cx="7460499" cy="1774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129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정리하는 핵심 포인트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숫자 자료형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소수점이 없는 정수형과 소수점이 있는 실수형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부동 소수점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이 있다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숫자 연산자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사칙연산자와 </a:t>
            </a:r>
            <a:r>
              <a:rPr lang="en-US" altLang="ko-KR" sz="1800" dirty="0" smtClean="0"/>
              <a:t>// (</a:t>
            </a:r>
            <a:r>
              <a:rPr lang="ko-KR" altLang="en-US" sz="1800" dirty="0" smtClean="0"/>
              <a:t>정수 나누기 연산자</a:t>
            </a:r>
            <a:r>
              <a:rPr lang="en-US" altLang="ko-KR" sz="1800" dirty="0" smtClean="0"/>
              <a:t>), % (</a:t>
            </a:r>
            <a:r>
              <a:rPr lang="ko-KR" altLang="en-US" sz="1800" dirty="0" smtClean="0"/>
              <a:t>나누기 연산자</a:t>
            </a:r>
            <a:r>
              <a:rPr lang="en-US" altLang="ko-KR" sz="1800" dirty="0" smtClean="0"/>
              <a:t>), ** (</a:t>
            </a:r>
            <a:r>
              <a:rPr lang="ko-KR" altLang="en-US" sz="1800" dirty="0" smtClean="0"/>
              <a:t>제곱 연산자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등이 있다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연산자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: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우선순위</a:t>
            </a:r>
            <a:r>
              <a:rPr lang="ko-KR" altLang="en-US" sz="1800" dirty="0" smtClean="0"/>
              <a:t>가 존재하는데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곱하기와 나누기가 가장 우선이고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더하기와 빼기가 다음으로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잘 모를 때는 괄호를 입력해 나타낸다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확인문제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smtClean="0"/>
              <a:t>오른쪽의 예시를 보고 숫자 자료형을 나타내는 단어를 쓰세요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 smtClean="0"/>
          </a:p>
          <a:p>
            <a:pPr>
              <a:lnSpc>
                <a:spcPct val="100000"/>
              </a:lnSpc>
            </a:pPr>
            <a:endParaRPr lang="en-US" altLang="ko-KR" sz="1800" dirty="0" smtClean="0"/>
          </a:p>
          <a:p>
            <a:pPr>
              <a:lnSpc>
                <a:spcPct val="100000"/>
              </a:lnSpc>
            </a:pPr>
            <a:endParaRPr lang="en-US" altLang="ko-KR" sz="1800" dirty="0" smtClean="0"/>
          </a:p>
          <a:p>
            <a:pPr>
              <a:lnSpc>
                <a:spcPct val="100000"/>
              </a:lnSpc>
            </a:pPr>
            <a:r>
              <a:rPr lang="ko-KR" altLang="en-US" sz="1800" dirty="0" smtClean="0"/>
              <a:t>숫자에 적용할 수 있는 </a:t>
            </a:r>
            <a:endParaRPr lang="en-US" altLang="ko-KR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 smtClean="0"/>
              <a:t>    연산자입니다</a:t>
            </a:r>
            <a:r>
              <a:rPr lang="en-US" altLang="ko-KR" sz="1800" dirty="0" smtClean="0"/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 smtClean="0"/>
              <a:t>    의미를 보고 왼쪽 연산자 </a:t>
            </a:r>
            <a:endParaRPr lang="en-US" altLang="ko-KR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 smtClean="0"/>
              <a:t>    항목에 기호를 써 보세요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88" y="1631092"/>
            <a:ext cx="4955829" cy="121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999" y="3056239"/>
            <a:ext cx="4955829" cy="3120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359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175157" y="4654378"/>
            <a:ext cx="1556951" cy="15569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smtClean="0"/>
              <a:t>다음 프로그램의 실행결과를 예측해 보세요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 smtClean="0"/>
          </a:p>
          <a:p>
            <a:pPr>
              <a:lnSpc>
                <a:spcPct val="150000"/>
              </a:lnSpc>
            </a:pPr>
            <a:endParaRPr lang="en-US" altLang="ko-KR" sz="1800" dirty="0" smtClean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 smtClean="0"/>
              <a:t>3472</a:t>
            </a:r>
            <a:r>
              <a:rPr lang="ko-KR" altLang="en-US" sz="1800" dirty="0" smtClean="0"/>
              <a:t>를 </a:t>
            </a:r>
            <a:r>
              <a:rPr lang="en-US" altLang="ko-KR" sz="1800" dirty="0" smtClean="0"/>
              <a:t>17</a:t>
            </a:r>
            <a:r>
              <a:rPr lang="ko-KR" altLang="en-US" sz="1800" dirty="0" smtClean="0"/>
              <a:t>로 나누었을 때의 몫과 나머지를 구하는 프로그램입니다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빈칸을 채워 완성해 주세요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30" y="1614615"/>
            <a:ext cx="7151370" cy="1729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30" y="4242487"/>
            <a:ext cx="7151370" cy="1145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400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시작하기 전에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숫자의 </a:t>
            </a:r>
            <a:r>
              <a:rPr lang="ko-KR" altLang="en-US" b="1" dirty="0" smtClean="0"/>
              <a:t>종류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/>
              <a:t>숫자 </a:t>
            </a:r>
            <a:r>
              <a:rPr lang="ko-KR" altLang="en-US" b="1" dirty="0" smtClean="0"/>
              <a:t>연산자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/>
              <a:t>연산자의 우선순위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키워드로 정리하는 핵심 포인트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확인문</a:t>
            </a:r>
            <a:r>
              <a:rPr lang="ko-KR" altLang="en-US" b="1" dirty="0"/>
              <a:t>제</a:t>
            </a:r>
            <a:endParaRPr lang="en-US" altLang="ko-KR" b="1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시작하기 전에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키워드</a:t>
            </a:r>
            <a:r>
              <a:rPr lang="en-US" altLang="ko-KR" b="1" dirty="0" smtClean="0">
                <a:solidFill>
                  <a:srgbClr val="FF0000"/>
                </a:solidFill>
              </a:rPr>
              <a:t>] </a:t>
            </a:r>
            <a:r>
              <a:rPr lang="ko-KR" altLang="en-US" dirty="0" smtClean="0"/>
              <a:t>숫자 자료형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 연산자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우선순위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포인트</a:t>
            </a:r>
            <a:r>
              <a:rPr lang="en-US" altLang="ko-KR" b="1" dirty="0" smtClean="0">
                <a:solidFill>
                  <a:srgbClr val="FF0000"/>
                </a:solidFill>
              </a:rPr>
              <a:t>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파이썬에서는 숫자를 소수점이 없는 숫자와 있는 숫자로 구분한다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정수형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소수점이 없는 숫자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0, 1, 273, -52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정수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(integer)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실수형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소수점이 있는 숫자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0.0, 52.273, -1.2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실수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(floating point,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부동 소수점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23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숫자의 종류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숫자를 만들기 위해서는 단순히 숫자 입력하면 됨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type() </a:t>
            </a:r>
            <a:r>
              <a:rPr lang="ko-KR" altLang="en-US" dirty="0" smtClean="0"/>
              <a:t>함수로 소수점 없는 숫자와 있는 숫자를 출력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정수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Float : </a:t>
            </a:r>
            <a:r>
              <a:rPr lang="ko-KR" altLang="en-US" dirty="0" smtClean="0"/>
              <a:t>부동 소수점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실수</a:t>
            </a:r>
            <a:r>
              <a:rPr lang="en-US" altLang="ko-KR" dirty="0" smtClean="0"/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일반적으로 프로그래밍 언어에서는 두 자료형을 구분해서 사용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045" y="1614488"/>
            <a:ext cx="7037675" cy="1293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044" y="3461513"/>
            <a:ext cx="7037675" cy="1349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34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175157" y="4654378"/>
            <a:ext cx="1556951" cy="15569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숫자 연산자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사칙 연산자 </a:t>
            </a:r>
            <a:r>
              <a:rPr lang="en-US" altLang="ko-KR" dirty="0" smtClean="0">
                <a:solidFill>
                  <a:srgbClr val="C00000"/>
                </a:solidFill>
              </a:rPr>
              <a:t>: +, -, *, /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덧셈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뺄셈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곱셈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나눗셈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28" y="2377167"/>
            <a:ext cx="7241944" cy="105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05" y="3459892"/>
            <a:ext cx="7241944" cy="2388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633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175157" y="4654378"/>
            <a:ext cx="1556951" cy="15569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숫자 연산자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정수 나누기 연산자</a:t>
            </a:r>
            <a:r>
              <a:rPr lang="en-US" altLang="ko-KR" dirty="0" smtClean="0">
                <a:solidFill>
                  <a:srgbClr val="C00000"/>
                </a:solidFill>
              </a:rPr>
              <a:t>: //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숫자를 나누고 소수점 이하 자릿수 삭제한 후 정수 부분만 남김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나머지 연산자 </a:t>
            </a:r>
            <a:r>
              <a:rPr lang="en-US" altLang="ko-KR" dirty="0" smtClean="0">
                <a:solidFill>
                  <a:srgbClr val="C00000"/>
                </a:solidFill>
              </a:rPr>
              <a:t>: %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A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B</a:t>
            </a:r>
            <a:r>
              <a:rPr lang="ko-KR" altLang="en-US" dirty="0" smtClean="0"/>
              <a:t>로 나누었을 때의 나머지를 구함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54" y="2264966"/>
            <a:ext cx="7294245" cy="1390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54" y="4728641"/>
            <a:ext cx="7294245" cy="875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156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숫자 연산자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제곱 연산자 </a:t>
            </a:r>
            <a:r>
              <a:rPr lang="en-US" altLang="ko-KR" dirty="0" smtClean="0">
                <a:solidFill>
                  <a:srgbClr val="C00000"/>
                </a:solidFill>
              </a:rPr>
              <a:t>: **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숫자를 제곱함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07" y="2168986"/>
            <a:ext cx="6935586" cy="2477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190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175157" y="4654378"/>
            <a:ext cx="1556951" cy="15569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연산자의 우선순위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우선순위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파이썬의 수식은 연산자 간 우선순위에 따라 계산됨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곱셈과 나눗셈이 덧셈과 뺄셈보다 우선</a:t>
            </a:r>
            <a:endParaRPr lang="ko-KR" alt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91" y="2830628"/>
            <a:ext cx="7382133" cy="1345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92" y="4267200"/>
            <a:ext cx="7382133" cy="2000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032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바인드소프트</Template>
  <TotalTime>252</TotalTime>
  <Words>320</Words>
  <Application>Microsoft Office PowerPoint</Application>
  <PresentationFormat>화면 슬라이드 쇼(4:3)</PresentationFormat>
  <Paragraphs>86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HY견고딕</vt:lpstr>
      <vt:lpstr>맑은 고딕</vt:lpstr>
      <vt:lpstr>Arial</vt:lpstr>
      <vt:lpstr>Wingdings</vt:lpstr>
      <vt:lpstr>바인드소프트</vt:lpstr>
      <vt:lpstr>숫자 </vt:lpstr>
      <vt:lpstr>목차</vt:lpstr>
      <vt:lpstr>시작하기 전에</vt:lpstr>
      <vt:lpstr>시작하기 전에</vt:lpstr>
      <vt:lpstr>숫자의 종류</vt:lpstr>
      <vt:lpstr>숫자 연산자</vt:lpstr>
      <vt:lpstr>숫자 연산자</vt:lpstr>
      <vt:lpstr>숫자 연산자</vt:lpstr>
      <vt:lpstr>연산자의 우선순위</vt:lpstr>
      <vt:lpstr>연산자의 우선순위</vt:lpstr>
      <vt:lpstr>연산자의 우선순위</vt:lpstr>
      <vt:lpstr>키워드로 정리하는 핵심 포인트</vt:lpstr>
      <vt:lpstr>확인문제</vt:lpstr>
      <vt:lpstr>확인문제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Sugil</cp:lastModifiedBy>
  <cp:revision>33</cp:revision>
  <dcterms:created xsi:type="dcterms:W3CDTF">2019-06-04T09:17:40Z</dcterms:created>
  <dcterms:modified xsi:type="dcterms:W3CDTF">2023-05-02T04:18:12Z</dcterms:modified>
</cp:coreProperties>
</file>