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5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숫자와</a:t>
            </a:r>
            <a:r>
              <a:rPr lang="en-US" altLang="ko-KR" dirty="0"/>
              <a:t> </a:t>
            </a:r>
            <a:r>
              <a:rPr lang="ko-KR" altLang="en-US" dirty="0"/>
              <a:t>문자열의 다양한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기호 붙여 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{:+</a:t>
            </a:r>
            <a:r>
              <a:rPr lang="en-US" altLang="ko-KR" dirty="0"/>
              <a:t>d}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/>
              <a:t>기호 추가하면 양수의 경우 </a:t>
            </a:r>
            <a:r>
              <a:rPr lang="en-US" altLang="ko-KR" dirty="0"/>
              <a:t>+ </a:t>
            </a:r>
            <a:r>
              <a:rPr lang="ko-KR" altLang="en-US" dirty="0"/>
              <a:t>붙여줌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{: d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 </a:t>
            </a:r>
            <a:r>
              <a:rPr lang="ko-KR" altLang="en-US" dirty="0"/>
              <a:t>앞에 </a:t>
            </a:r>
            <a:r>
              <a:rPr lang="ko-KR" altLang="en-US" dirty="0" smtClean="0"/>
              <a:t>공백두면 </a:t>
            </a:r>
            <a:r>
              <a:rPr lang="ko-KR" altLang="en-US" dirty="0"/>
              <a:t>양수의 경우 기호 위치를 공백으로 비워줌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0" y="1750117"/>
            <a:ext cx="6324016" cy="30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9" y="1956661"/>
            <a:ext cx="635656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부동 소수점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float </a:t>
            </a:r>
            <a:r>
              <a:rPr lang="ko-KR" altLang="en-US" dirty="0" smtClean="0">
                <a:solidFill>
                  <a:srgbClr val="C00000"/>
                </a:solidFill>
              </a:rPr>
              <a:t>자료형 기본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6" y="2309174"/>
            <a:ext cx="6423094" cy="294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소수점 아래 자릿수 지정하기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" y="1650141"/>
            <a:ext cx="6524565" cy="21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의미 없는 소수점 제거하기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{ :g}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15" y="2261202"/>
            <a:ext cx="6297949" cy="13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대소문자 바꾸기 </a:t>
            </a:r>
            <a:r>
              <a:rPr lang="en-US" altLang="ko-KR" dirty="0" smtClean="0"/>
              <a:t>: upper()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lower()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upper()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대문자로 바꿈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lower()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소문자로 바꿈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3333941"/>
            <a:ext cx="7386810" cy="12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4558232"/>
            <a:ext cx="7386810" cy="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양옆의 공백 제거하기</a:t>
            </a:r>
            <a:r>
              <a:rPr lang="en-US" altLang="ko-KR" dirty="0" smtClean="0"/>
              <a:t>: strip()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양옆의 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왼쪽의 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오른쪽의 공백을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양옆의 </a:t>
            </a:r>
            <a:r>
              <a:rPr lang="ko-KR" altLang="en-US" dirty="0"/>
              <a:t>공백 제거하기</a:t>
            </a:r>
            <a:r>
              <a:rPr lang="en-US" altLang="ko-KR" dirty="0"/>
              <a:t>: strip()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의도하지 않은 줄바꿈 등의 제거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64" y="1676856"/>
            <a:ext cx="7006849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46" y="4712709"/>
            <a:ext cx="7006849" cy="13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구성 파악하기 </a:t>
            </a:r>
            <a:r>
              <a:rPr lang="en-US" altLang="ko-KR" dirty="0" smtClean="0"/>
              <a:t>: isOO()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소문자로만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알파벳으로만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숫자로만 구성되어 있는지 확인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42" y="2353369"/>
            <a:ext cx="6179231" cy="31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 파악하기 </a:t>
            </a:r>
            <a:r>
              <a:rPr lang="en-US" altLang="ko-KR" dirty="0"/>
              <a:t>: isOO()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나오는 것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6" y="2300566"/>
            <a:ext cx="6877347" cy="12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</a:t>
            </a:r>
            <a:r>
              <a:rPr lang="en-US" altLang="ko-KR" b="1" dirty="0"/>
              <a:t>format()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en-US" altLang="ko-KR" b="1" dirty="0"/>
              <a:t>format() </a:t>
            </a:r>
            <a:r>
              <a:rPr lang="ko-KR" altLang="en-US" b="1" dirty="0"/>
              <a:t>함수의 다양한 </a:t>
            </a: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대소문자 바꾸기 </a:t>
            </a:r>
            <a:r>
              <a:rPr lang="en-US" altLang="ko-KR" b="1" dirty="0"/>
              <a:t>: upper()</a:t>
            </a:r>
            <a:r>
              <a:rPr lang="ko-KR" altLang="en-US" b="1" dirty="0"/>
              <a:t>와 </a:t>
            </a:r>
            <a:r>
              <a:rPr lang="en-US" altLang="ko-KR" b="1" dirty="0"/>
              <a:t>lower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</a:t>
            </a:r>
            <a:r>
              <a:rPr lang="ko-KR" altLang="en-US" b="1" dirty="0" smtClean="0"/>
              <a:t>양 옆의 </a:t>
            </a:r>
            <a:r>
              <a:rPr lang="ko-KR" altLang="en-US" b="1" dirty="0"/>
              <a:t>공백 제거하기</a:t>
            </a:r>
            <a:r>
              <a:rPr lang="en-US" altLang="ko-KR" b="1" dirty="0"/>
              <a:t>: strip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구성 파악하기 </a:t>
            </a:r>
            <a:r>
              <a:rPr lang="en-US" altLang="ko-KR" b="1" dirty="0"/>
              <a:t>: isOO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찾기</a:t>
            </a:r>
            <a:r>
              <a:rPr lang="en-US" altLang="ko-KR" b="1" dirty="0"/>
              <a:t>: find()</a:t>
            </a:r>
            <a:r>
              <a:rPr lang="ko-KR" altLang="en-US" b="1" dirty="0"/>
              <a:t>와 </a:t>
            </a:r>
            <a:r>
              <a:rPr lang="en-US" altLang="ko-KR" b="1" dirty="0"/>
              <a:t>rfind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자르기 </a:t>
            </a:r>
            <a:r>
              <a:rPr lang="en-US" altLang="ko-KR" b="1" dirty="0"/>
              <a:t>: spit()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9870" y="4561362"/>
            <a:ext cx="1589903" cy="161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찾기</a:t>
            </a:r>
            <a:r>
              <a:rPr lang="en-US" altLang="ko-KR" dirty="0" smtClean="0"/>
              <a:t>: find()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rfind()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885" y="1051943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왼쪽부터 찾아서 처음 등장하는 위치 찾음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오른쪽부터 찾아서 처음 등장하는 위치 찾음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3064475"/>
            <a:ext cx="7197728" cy="1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4256562"/>
            <a:ext cx="7263331" cy="10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2720075"/>
            <a:ext cx="7430984" cy="88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3753878"/>
            <a:ext cx="7467600" cy="9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550885" y="1051943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내부에 어떤 문자열이 있는지 확인할 때 사용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맞다</a:t>
            </a:r>
            <a:r>
              <a:rPr lang="en-US" altLang="ko-KR" dirty="0" smtClean="0"/>
              <a:t>), False(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자르기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split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split()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특정한 문자로 자름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결과는 리스트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190562"/>
            <a:ext cx="6997295" cy="9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</a:rPr>
              <a:t>format()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숫자와 문자열을 다양한 형태로 출력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upper()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및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lower()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문자열의 알파벳을 대문자 혹은 소문자로 변경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strip()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양옆의 공백 제거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find()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 내부에 특정 문자가 어디에 위치하는지 찾을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내부에 어떤 문자열이 있는지 확인할 때 사용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split()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특정한 문자로 자를 때 사용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함수와 그 기능을 연결해 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코드의 빈칸을 채워서 실행결과처럼 출력해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1678917"/>
            <a:ext cx="5942891" cy="15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4051312"/>
            <a:ext cx="6208569" cy="15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format(), upper(), lower(), strip(), find(), in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split()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함수는 영어로 </a:t>
            </a:r>
            <a:r>
              <a:rPr lang="en-US" altLang="ko-KR" dirty="0" smtClean="0"/>
              <a:t>function,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 또는 사물의 기능이라는 뜻을 가진 단어와 동음이의어다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살펴본 숫자나 문자열과 같은 자료도 컴퓨터에서는 하나의 사물처럼 취급되기에 내부적으로 여러 기능을 가지고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뒤에 마침표 입력해 보면 자동 완성 기능으로 다양한 자체 기능들이 제시됨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4" y="2180981"/>
            <a:ext cx="4796001" cy="22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포함한 문자열 뒤에 마침표 찍고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 개수와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함수 안 매개변수의 개수는 반드시 같아야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중괄호 기호가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 괄호 안의 매개변수로 차례로 대치되면서 숫자가 문자열이 됨</a:t>
            </a:r>
            <a:endParaRPr lang="en-US" altLang="ko-KR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65" y="3534032"/>
            <a:ext cx="7291820" cy="1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586172"/>
            <a:ext cx="7173104" cy="20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41059" y="4563762"/>
            <a:ext cx="1433384" cy="1606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</a:rPr>
              <a:t>예시 </a:t>
            </a:r>
            <a:r>
              <a:rPr lang="en-US" altLang="ko-KR" sz="3200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sz="3200" dirty="0" smtClean="0">
                <a:solidFill>
                  <a:srgbClr val="C00000"/>
                </a:solidFill>
              </a:rPr>
              <a:t>함수의 다양한 형태</a:t>
            </a:r>
            <a:endParaRPr lang="en-US" altLang="ko-KR" sz="3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900" dirty="0" err="1" smtClean="0"/>
              <a:t>format_a</a:t>
            </a:r>
            <a:r>
              <a:rPr lang="en-US" altLang="ko-KR" sz="2900" dirty="0" smtClean="0"/>
              <a:t> </a:t>
            </a:r>
            <a:r>
              <a:rPr lang="en-US" altLang="ko-KR" sz="2900" dirty="0"/>
              <a:t>: </a:t>
            </a:r>
            <a:r>
              <a:rPr lang="ko-KR" altLang="en-US" sz="2900" dirty="0"/>
              <a:t>중괄호 옆에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format_b</a:t>
            </a:r>
            <a:r>
              <a:rPr lang="en-US" altLang="ko-KR" sz="2900" dirty="0"/>
              <a:t> : </a:t>
            </a:r>
            <a:r>
              <a:rPr lang="ko-KR" altLang="en-US" sz="2900" dirty="0"/>
              <a:t>중괄호 앞뒤로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format_c</a:t>
            </a:r>
            <a:r>
              <a:rPr lang="en-US" altLang="ko-KR" sz="2900" dirty="0"/>
              <a:t> : </a:t>
            </a:r>
            <a:r>
              <a:rPr lang="ko-KR" altLang="en-US" sz="2900" dirty="0"/>
              <a:t>매개변수 여러 개 </a:t>
            </a:r>
            <a:r>
              <a:rPr lang="ko-KR" altLang="en-US" sz="2900" dirty="0" smtClean="0"/>
              <a:t>넣음</a:t>
            </a:r>
            <a:endParaRPr lang="en-US" altLang="ko-KR" sz="29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22" y="1752712"/>
            <a:ext cx="5781059" cy="309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IndexError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기호의 개수가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함수의 매개변수 개수보다 많은 경우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6" y="2234728"/>
            <a:ext cx="7004786" cy="22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format() </a:t>
            </a:r>
            <a:r>
              <a:rPr lang="ko-KR" altLang="en-US" dirty="0" smtClean="0"/>
              <a:t>함수의 다양한 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0412" y="1043705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정수를 특정 칸에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5971" y="2068084"/>
            <a:ext cx="6163327" cy="4167959"/>
            <a:chOff x="1061258" y="1862138"/>
            <a:chExt cx="6402223" cy="4133737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74"/>
            <a:stretch/>
          </p:blipFill>
          <p:spPr bwMode="auto">
            <a:xfrm>
              <a:off x="1061258" y="1862138"/>
              <a:ext cx="4031893" cy="272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58" y="4697227"/>
              <a:ext cx="6402223" cy="129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t="40451"/>
          <a:stretch/>
        </p:blipFill>
        <p:spPr bwMode="auto">
          <a:xfrm>
            <a:off x="5295529" y="4494237"/>
            <a:ext cx="1827626" cy="1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67416" y="2261579"/>
            <a:ext cx="3764692" cy="1560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output_a</a:t>
            </a:r>
            <a:r>
              <a:rPr lang="en-US" altLang="ko-KR" sz="1300" dirty="0">
                <a:solidFill>
                  <a:schemeClr val="accent5"/>
                </a:solidFill>
              </a:rPr>
              <a:t> </a:t>
            </a:r>
            <a:r>
              <a:rPr lang="en-US" altLang="ko-KR" sz="1300" dirty="0"/>
              <a:t>: {:d</a:t>
            </a:r>
            <a:r>
              <a:rPr lang="en-US" altLang="ko-KR" sz="1300" dirty="0" smtClean="0"/>
              <a:t>}</a:t>
            </a:r>
            <a:r>
              <a:rPr lang="ko-KR" altLang="en-US" sz="1300" dirty="0" smtClean="0"/>
              <a:t>를 사용하여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ko-KR" altLang="en-US" sz="1300" dirty="0"/>
              <a:t>자료형 정수 출력한다는 것을 직접 지정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output_b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output_c</a:t>
            </a:r>
            <a:r>
              <a:rPr lang="en-US" altLang="ko-KR" sz="1300" dirty="0"/>
              <a:t> : </a:t>
            </a:r>
            <a:r>
              <a:rPr lang="ko-KR" altLang="en-US" sz="1300" dirty="0"/>
              <a:t>특정 칸에 맞춰서 숫자를 출력하는 형태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output_d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output_e</a:t>
            </a:r>
            <a:r>
              <a:rPr lang="en-US" altLang="ko-KR" sz="1300" dirty="0"/>
              <a:t> : </a:t>
            </a:r>
            <a:r>
              <a:rPr lang="ko-KR" altLang="en-US" sz="1300" dirty="0"/>
              <a:t>빈칸을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채우는 형태</a:t>
            </a:r>
            <a:endParaRPr lang="en-US" altLang="ko-KR" sz="13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967416" y="2101423"/>
            <a:ext cx="235602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581</TotalTime>
  <Words>604</Words>
  <Application>Microsoft Office PowerPoint</Application>
  <PresentationFormat>화면 슬라이드 쇼(4:3)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바인드소프트</vt:lpstr>
      <vt:lpstr>숫자와 문자열의 다양한 기능</vt:lpstr>
      <vt:lpstr>목차</vt:lpstr>
      <vt:lpstr>시작하기 전에</vt:lpstr>
      <vt:lpstr>시작하기 전에</vt:lpstr>
      <vt:lpstr>문자열의 format() 함수</vt:lpstr>
      <vt:lpstr>문자열의 format() 함수</vt:lpstr>
      <vt:lpstr>문자열의 format() 함수</vt:lpstr>
      <vt:lpstr>문자열의 format() 함수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대소문자 바꾸기 : upper()와 lower()</vt:lpstr>
      <vt:lpstr>문자열 양옆의 공백 제거하기: strip()</vt:lpstr>
      <vt:lpstr>문자열 양옆의 공백 제거하기: strip()</vt:lpstr>
      <vt:lpstr>문자열의 구성 파악하기 : isOO()</vt:lpstr>
      <vt:lpstr>문자열의 구성 파악하기 : isOO()</vt:lpstr>
      <vt:lpstr>문자열 찾기: find()와 rfind()</vt:lpstr>
      <vt:lpstr>문자열과 in 연산자</vt:lpstr>
      <vt:lpstr>문자열 자르기 : split()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48</cp:revision>
  <dcterms:created xsi:type="dcterms:W3CDTF">2019-06-04T09:17:40Z</dcterms:created>
  <dcterms:modified xsi:type="dcterms:W3CDTF">2023-05-08T05:33:43Z</dcterms:modified>
</cp:coreProperties>
</file>