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63" r:id="rId31"/>
    <p:sldId id="293" r:id="rId32"/>
    <p:sldId id="294" r:id="rId33"/>
    <p:sldId id="295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7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110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3454354354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3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리스트와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리스트 접근 연산자를 이중으로 사용할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리스트</a:t>
            </a:r>
            <a:r>
              <a:rPr lang="en-US" altLang="ko-KR" dirty="0"/>
              <a:t> </a:t>
            </a:r>
            <a:r>
              <a:rPr lang="ko-KR" altLang="en-US" dirty="0" smtClean="0"/>
              <a:t>여러 개를 가지는 리스트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0" y="1576993"/>
            <a:ext cx="7180205" cy="198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0" y="4109518"/>
            <a:ext cx="7180205" cy="2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40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리스트에서의 </a:t>
            </a:r>
            <a:r>
              <a:rPr lang="en-US" altLang="ko-KR" dirty="0" err="1" smtClean="0">
                <a:solidFill>
                  <a:srgbClr val="C00000"/>
                </a:solidFill>
              </a:rPr>
              <a:t>IndexError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예외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리스트의 길이 넘는 인덱스로 요소에 접근하려는 경우 발생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2" y="2288607"/>
            <a:ext cx="7434349" cy="1089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3" y="3516284"/>
            <a:ext cx="7434349" cy="168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2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연산자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(+),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(*), len()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리스트 연산자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02" y="1690600"/>
            <a:ext cx="7474701" cy="218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연산자</a:t>
            </a:r>
            <a:r>
              <a:rPr lang="en-US" altLang="ko-KR" dirty="0"/>
              <a:t>: </a:t>
            </a:r>
            <a:r>
              <a:rPr lang="ko-KR" altLang="en-US" dirty="0"/>
              <a:t>연결</a:t>
            </a:r>
            <a:r>
              <a:rPr lang="en-US" altLang="ko-KR" dirty="0"/>
              <a:t>(+), </a:t>
            </a:r>
            <a:r>
              <a:rPr lang="ko-KR" altLang="en-US" dirty="0"/>
              <a:t>반복</a:t>
            </a:r>
            <a:r>
              <a:rPr lang="en-US" altLang="ko-KR" dirty="0"/>
              <a:t>(*), len()</a:t>
            </a:r>
            <a:endParaRPr lang="ko-KR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22" y="1209174"/>
            <a:ext cx="6068125" cy="502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연산자</a:t>
            </a:r>
            <a:r>
              <a:rPr lang="en-US" altLang="ko-KR" dirty="0"/>
              <a:t>: </a:t>
            </a:r>
            <a:r>
              <a:rPr lang="ko-KR" altLang="en-US" dirty="0"/>
              <a:t>연결</a:t>
            </a:r>
            <a:r>
              <a:rPr lang="en-US" altLang="ko-KR" dirty="0"/>
              <a:t>(+), </a:t>
            </a:r>
            <a:r>
              <a:rPr lang="ko-KR" altLang="en-US" dirty="0"/>
              <a:t>반복</a:t>
            </a:r>
            <a:r>
              <a:rPr lang="en-US" altLang="ko-KR" dirty="0"/>
              <a:t>(*), len()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13</a:t>
            </a:r>
            <a:r>
              <a:rPr lang="ko-KR" altLang="en-US" dirty="0" smtClean="0"/>
              <a:t>행에서 문자열 연결 연산자 사용해 </a:t>
            </a:r>
            <a:r>
              <a:rPr lang="en-US" altLang="ko-KR" dirty="0" smtClean="0"/>
              <a:t>2, 3</a:t>
            </a:r>
            <a:r>
              <a:rPr lang="ko-KR" altLang="en-US" dirty="0" smtClean="0"/>
              <a:t>행과 </a:t>
            </a:r>
            <a:r>
              <a:rPr lang="en-US" altLang="ko-KR" dirty="0" smtClean="0"/>
              <a:t>7, 8</a:t>
            </a:r>
            <a:r>
              <a:rPr lang="ko-KR" altLang="en-US" dirty="0" smtClean="0"/>
              <a:t>행에서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선언 및 출력된 </a:t>
            </a:r>
            <a:r>
              <a:rPr lang="en-US" altLang="ko-KR" dirty="0" err="1" smtClean="0"/>
              <a:t>list_a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list_b</a:t>
            </a:r>
            <a:r>
              <a:rPr lang="ko-KR" altLang="en-US" dirty="0" smtClean="0"/>
              <a:t>의 자료 연결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14</a:t>
            </a:r>
            <a:r>
              <a:rPr lang="ko-KR" altLang="en-US" dirty="0" smtClean="0"/>
              <a:t>행에서 문자열 반복 연산자 사용해 </a:t>
            </a:r>
            <a:r>
              <a:rPr lang="en-US" altLang="ko-KR" dirty="0" err="1" smtClean="0"/>
              <a:t>list_a</a:t>
            </a:r>
            <a:r>
              <a:rPr lang="ko-KR" altLang="en-US" dirty="0" smtClean="0"/>
              <a:t>의 자료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반복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19</a:t>
            </a:r>
            <a:r>
              <a:rPr lang="ko-KR" altLang="en-US" dirty="0" smtClean="0"/>
              <a:t>행에서 </a:t>
            </a:r>
            <a:r>
              <a:rPr lang="en-US" altLang="ko-KR" dirty="0" smtClean="0"/>
              <a:t>len() </a:t>
            </a:r>
            <a:r>
              <a:rPr lang="ko-KR" altLang="en-US" dirty="0" smtClean="0"/>
              <a:t>함수로 </a:t>
            </a:r>
            <a:r>
              <a:rPr lang="en-US" altLang="ko-KR" dirty="0" err="1" smtClean="0"/>
              <a:t>list_a</a:t>
            </a:r>
            <a:r>
              <a:rPr lang="ko-KR" altLang="en-US" dirty="0" smtClean="0"/>
              <a:t>에 들어있는 요소의 개수 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0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리스트에 요소 추가하기</a:t>
            </a:r>
            <a:r>
              <a:rPr lang="en-US" altLang="ko-KR" dirty="0" smtClean="0"/>
              <a:t>: append, insert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46748"/>
            <a:ext cx="7886700" cy="5130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append()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뒤에 요소를 추가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insert()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중간에 요소를 추가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00" y="2070885"/>
            <a:ext cx="7422400" cy="6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00" y="4017329"/>
            <a:ext cx="7422402" cy="63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9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append, insert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3" y="1676400"/>
            <a:ext cx="615943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2" y="3477128"/>
            <a:ext cx="6273731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9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append, insert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6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7</a:t>
            </a:r>
            <a:r>
              <a:rPr lang="ko-KR" altLang="en-US" dirty="0" smtClean="0"/>
              <a:t>행 실행 결과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13</a:t>
            </a:r>
            <a:r>
              <a:rPr lang="ko-KR" altLang="en-US" dirty="0" smtClean="0"/>
              <a:t>행 실행 결과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46" y="1636394"/>
            <a:ext cx="6537517" cy="172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46" y="4104369"/>
            <a:ext cx="6537517" cy="184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2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append, insert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extend()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원래 리스트 뒤에 새로운 리스트의 요소 모두 추가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매개변수로 리스트 입력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31" y="2669004"/>
            <a:ext cx="7156631" cy="153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0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5" y="2287124"/>
            <a:ext cx="6746976" cy="246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append, insert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리스트 연결 연산자와 요소 추가의 차이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연결 연산자 사용하면 결과상 원본에 변화는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8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 선언하고 요소에 </a:t>
            </a:r>
            <a:r>
              <a:rPr lang="ko-KR" altLang="en-US" b="1" dirty="0" smtClean="0"/>
              <a:t>접근하기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 연산자</a:t>
            </a:r>
            <a:r>
              <a:rPr lang="en-US" altLang="ko-KR" b="1" dirty="0"/>
              <a:t>: </a:t>
            </a:r>
            <a:r>
              <a:rPr lang="ko-KR" altLang="en-US" b="1" dirty="0"/>
              <a:t>연결</a:t>
            </a:r>
            <a:r>
              <a:rPr lang="en-US" altLang="ko-KR" b="1" dirty="0"/>
              <a:t>(+), </a:t>
            </a:r>
            <a:r>
              <a:rPr lang="ko-KR" altLang="en-US" b="1" dirty="0"/>
              <a:t>반복</a:t>
            </a:r>
            <a:r>
              <a:rPr lang="en-US" altLang="ko-KR" b="1" dirty="0"/>
              <a:t>(*), len</a:t>
            </a:r>
            <a:r>
              <a:rPr lang="en-US" altLang="ko-KR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리스트에 요소 추가하기</a:t>
            </a:r>
            <a:r>
              <a:rPr lang="en-US" altLang="ko-KR" b="1" dirty="0"/>
              <a:t>: append, </a:t>
            </a:r>
            <a:r>
              <a:rPr lang="en-US" altLang="ko-KR" b="1" dirty="0" smtClean="0"/>
              <a:t>insert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리스트에 요소 </a:t>
            </a:r>
            <a:r>
              <a:rPr lang="ko-KR" altLang="en-US" b="1" dirty="0" smtClean="0"/>
              <a:t>제거하기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 내부에 있는지 확인하기 </a:t>
            </a:r>
            <a:r>
              <a:rPr lang="en-US" altLang="ko-KR" b="1" dirty="0"/>
              <a:t>: in/not in </a:t>
            </a:r>
            <a:r>
              <a:rPr lang="ko-KR" altLang="en-US" b="1" dirty="0" smtClean="0"/>
              <a:t>연산자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for </a:t>
            </a:r>
            <a:r>
              <a:rPr lang="ko-KR" altLang="en-US" b="1" dirty="0" smtClean="0"/>
              <a:t>반복문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for </a:t>
            </a:r>
            <a:r>
              <a:rPr lang="ko-KR" altLang="en-US" b="1" dirty="0" smtClean="0"/>
              <a:t>반복문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리스트와 함께 사용하기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append, insert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extend() </a:t>
            </a:r>
            <a:r>
              <a:rPr lang="ko-KR" altLang="en-US" dirty="0" smtClean="0"/>
              <a:t>함수 사용할 경우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파괴적 </a:t>
            </a:r>
            <a:r>
              <a:rPr lang="en-US" altLang="ko-KR" dirty="0" smtClean="0">
                <a:solidFill>
                  <a:srgbClr val="C00000"/>
                </a:solidFill>
              </a:rPr>
              <a:t>/ </a:t>
            </a:r>
            <a:r>
              <a:rPr lang="ko-KR" altLang="en-US" dirty="0" smtClean="0">
                <a:solidFill>
                  <a:srgbClr val="C00000"/>
                </a:solidFill>
              </a:rPr>
              <a:t>비파괴적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0" y="1579851"/>
            <a:ext cx="6641855" cy="131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65" y="2891954"/>
            <a:ext cx="6632330" cy="95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3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리스트에 요소 제거하기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인덱스로 제거하기</a:t>
            </a:r>
            <a:r>
              <a:rPr lang="en-US" altLang="ko-KR" dirty="0" smtClean="0">
                <a:solidFill>
                  <a:srgbClr val="C00000"/>
                </a:solidFill>
              </a:rPr>
              <a:t>: del </a:t>
            </a:r>
            <a:r>
              <a:rPr lang="ko-KR" altLang="en-US" dirty="0" smtClean="0">
                <a:solidFill>
                  <a:srgbClr val="C00000"/>
                </a:solidFill>
              </a:rPr>
              <a:t>키워드</a:t>
            </a:r>
            <a:r>
              <a:rPr lang="en-US" altLang="ko-KR" dirty="0" smtClean="0">
                <a:solidFill>
                  <a:srgbClr val="C00000"/>
                </a:solidFill>
              </a:rPr>
              <a:t>, pop() </a:t>
            </a:r>
            <a:r>
              <a:rPr lang="ko-KR" altLang="en-US" dirty="0" smtClean="0">
                <a:solidFill>
                  <a:srgbClr val="C00000"/>
                </a:solidFill>
              </a:rPr>
              <a:t>함</a:t>
            </a:r>
            <a:r>
              <a:rPr lang="ko-KR" altLang="en-US" dirty="0">
                <a:solidFill>
                  <a:srgbClr val="C00000"/>
                </a:solidFill>
              </a:rPr>
              <a:t>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4" y="1651808"/>
            <a:ext cx="6872679" cy="64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4" y="2295902"/>
            <a:ext cx="6872680" cy="63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3" y="2977813"/>
            <a:ext cx="6872681" cy="315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9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제거하기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행 실행하면 자료에서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9</a:t>
            </a:r>
            <a:r>
              <a:rPr lang="ko-KR" altLang="en-US" dirty="0" smtClean="0"/>
              <a:t>행에서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요소인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61" y="1564857"/>
            <a:ext cx="7189133" cy="151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4" y="4010524"/>
            <a:ext cx="7189133" cy="157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6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제거하기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del </a:t>
            </a:r>
            <a:r>
              <a:rPr lang="ko-KR" altLang="en-US" dirty="0" smtClean="0">
                <a:solidFill>
                  <a:srgbClr val="C00000"/>
                </a:solidFill>
              </a:rPr>
              <a:t>키워드 </a:t>
            </a:r>
            <a:r>
              <a:rPr lang="ko-KR" altLang="en-US" dirty="0" smtClean="0"/>
              <a:t>사용할 경우 범위 지정해 리스트 요소를 한꺼번에 제거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범위 한 쪽을 입력하지 않으면 지정 위치 기준으로 한쪽을 전부 제거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" y="1524346"/>
            <a:ext cx="7557828" cy="162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" y="3731462"/>
            <a:ext cx="7557828" cy="180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6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제거하기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값으로 제거하기</a:t>
            </a:r>
            <a:r>
              <a:rPr lang="en-US" altLang="ko-KR" dirty="0" smtClean="0">
                <a:solidFill>
                  <a:srgbClr val="C00000"/>
                </a:solidFill>
              </a:rPr>
              <a:t>: remove()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값을 지정하여 제거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66" y="2227455"/>
            <a:ext cx="7548389" cy="6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66" y="2975300"/>
            <a:ext cx="7478387" cy="1546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5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제거하기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모두 제거하기 </a:t>
            </a:r>
            <a:r>
              <a:rPr lang="en-US" altLang="ko-KR" dirty="0" smtClean="0">
                <a:solidFill>
                  <a:srgbClr val="C00000"/>
                </a:solidFill>
              </a:rPr>
              <a:t>: clear()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내부의 요소를 모두 제거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0" y="2222272"/>
            <a:ext cx="7481978" cy="665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0" y="2931765"/>
            <a:ext cx="7481978" cy="165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2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761174" cy="358561"/>
          </a:xfrm>
        </p:spPr>
        <p:txBody>
          <a:bodyPr/>
          <a:lstStyle/>
          <a:p>
            <a:r>
              <a:rPr lang="ko-KR" altLang="en-US" dirty="0" smtClean="0"/>
              <a:t>리스트 내부에 있는지 확인하기 </a:t>
            </a:r>
            <a:r>
              <a:rPr lang="en-US" altLang="ko-KR" dirty="0" smtClean="0"/>
              <a:t>: in/not in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in </a:t>
            </a:r>
            <a:r>
              <a:rPr lang="ko-KR" altLang="en-US" dirty="0" smtClean="0">
                <a:solidFill>
                  <a:srgbClr val="C00000"/>
                </a:solidFill>
              </a:rPr>
              <a:t>연산자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값이 리스트 내부에 있는지 확인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53" y="2283526"/>
            <a:ext cx="6931621" cy="60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53" y="2887579"/>
            <a:ext cx="6931621" cy="299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0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300" dirty="0"/>
              <a:t>리스트 내부에 있는지 확인하기 </a:t>
            </a:r>
            <a:r>
              <a:rPr lang="en-US" altLang="ko-KR" sz="2300" dirty="0"/>
              <a:t>: in/not in </a:t>
            </a:r>
            <a:r>
              <a:rPr lang="ko-KR" altLang="en-US" sz="2300" dirty="0"/>
              <a:t>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not </a:t>
            </a:r>
            <a:r>
              <a:rPr lang="en-GB" altLang="ko-KR" dirty="0" smtClean="0">
                <a:solidFill>
                  <a:srgbClr val="C00000"/>
                </a:solidFill>
              </a:rPr>
              <a:t>in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연산자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내부에 해당 값이 없는지 확인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2" y="2192268"/>
            <a:ext cx="7341697" cy="366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3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반복문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반복문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컴퓨터에 반복 작업을 지시</a:t>
            </a:r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41" y="2234945"/>
            <a:ext cx="7194405" cy="178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77" y="3982450"/>
            <a:ext cx="7261237" cy="105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0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반복문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리스트와 함께 사용하기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딕셔너리 등과 조합하여 </a:t>
            </a:r>
            <a:r>
              <a:rPr lang="en-US" altLang="ko-KR" dirty="0" smtClean="0"/>
              <a:t>for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74" y="1802364"/>
            <a:ext cx="6984332" cy="93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74" y="2815941"/>
            <a:ext cx="7062537" cy="262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0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, for </a:t>
            </a:r>
            <a:r>
              <a:rPr lang="ko-KR" altLang="en-US" dirty="0" smtClean="0"/>
              <a:t>반복문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여러 개의 값을 나타낼 수 있게 해주는 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딕셔너리 등의 자료형도 존재한다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이번 절에서는 리스트에 대해 알아보고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자료가 반복문에 의해 어떻게 활용되는지 살펴본다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800" b="1" dirty="0" smtClean="0">
              <a:solidFill>
                <a:srgbClr val="C00000"/>
              </a:solidFill>
            </a:endParaRPr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리스트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여러 가지 자료를 저장할 수 있는 </a:t>
            </a:r>
            <a:r>
              <a:rPr lang="ko-KR" altLang="en-US" sz="1800" dirty="0" err="1" smtClean="0"/>
              <a:t>자료형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요</a:t>
            </a:r>
            <a:r>
              <a:rPr lang="ko-KR" altLang="en-US" sz="1800" b="1" dirty="0">
                <a:solidFill>
                  <a:srgbClr val="C00000"/>
                </a:solidFill>
              </a:rPr>
              <a:t>소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리스트 내부에 있는 각각의 내용을 의미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인덱</a:t>
            </a:r>
            <a:r>
              <a:rPr lang="ko-KR" altLang="en-US" sz="1800" b="1" dirty="0">
                <a:solidFill>
                  <a:srgbClr val="C00000"/>
                </a:solidFill>
              </a:rPr>
              <a:t>스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리스트 내부에서 값의 위치를 의미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for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반복문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특정 코드를 반복해서 실행할 때 사용하는 기본 구문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list_a</a:t>
            </a:r>
            <a:r>
              <a:rPr lang="en-US" altLang="ko-KR" dirty="0" smtClean="0"/>
              <a:t> = [0, 1, 2, 3, 4, 5, 6, 7]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 표의 함수들을 실행했을 때 </a:t>
            </a:r>
            <a:r>
              <a:rPr lang="en-US" altLang="ko-KR" dirty="0" err="1" smtClean="0"/>
              <a:t>list_a</a:t>
            </a:r>
            <a:r>
              <a:rPr lang="ko-KR" altLang="en-US" dirty="0" smtClean="0"/>
              <a:t>의 결과가 어떻게 나오는지 적어보세요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31" y="2380042"/>
            <a:ext cx="6991263" cy="302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3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다음 반복문 내부에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조건문의 </a:t>
            </a:r>
            <a:r>
              <a:rPr lang="ko-KR" altLang="en-US" dirty="0" err="1" smtClean="0"/>
              <a:t>조건식을</a:t>
            </a:r>
            <a:r>
              <a:rPr lang="ko-KR" altLang="en-US" dirty="0" smtClean="0"/>
              <a:t> 채워서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이상의 숫자만 출력하게 만들어보세요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9" y="2232860"/>
            <a:ext cx="7260986" cy="217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7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다음 빈칸을 채워서 </a:t>
            </a:r>
            <a:r>
              <a:rPr lang="ko-KR" altLang="en-US" dirty="0" err="1" smtClean="0"/>
              <a:t>실행결과처럼</a:t>
            </a:r>
            <a:r>
              <a:rPr lang="en-US" altLang="ko-KR" dirty="0"/>
              <a:t> </a:t>
            </a:r>
            <a:r>
              <a:rPr lang="ko-KR" altLang="en-US" dirty="0" smtClean="0"/>
              <a:t>숫자를 하나하나 모두 출력해보세요</a:t>
            </a:r>
            <a:endParaRPr lang="ko-KR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58" y="2210855"/>
            <a:ext cx="6755732" cy="357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8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리스트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(list)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가지 자료를 저장할 수 있는 자료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자료들을 모아서 사용할 수 있게 해 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대괄호 내부에 자료들 넣어 선언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12" y="3176251"/>
            <a:ext cx="6845837" cy="126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9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선언하고 요소에 접근하기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요소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(element)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리스트의 대괄호 내부에 넣는 자료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0" y="2316787"/>
            <a:ext cx="6930700" cy="59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0" y="3016099"/>
            <a:ext cx="6463923" cy="185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6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리스트 내부의 요소 각각 사용하려면 리스트 이름 바로 뒤에 대괄호 입력 후 자료의 위치 나타내는 숫자 입력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인덱스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(index)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대괄호 안에 들어간 숫자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90" y="2274872"/>
            <a:ext cx="6294143" cy="54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90" y="2979219"/>
            <a:ext cx="6458900" cy="69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0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결과로 </a:t>
            </a:r>
            <a:r>
              <a:rPr lang="en-US" altLang="ko-KR" dirty="0" smtClean="0"/>
              <a:t>[32, 103]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54" y="1209328"/>
            <a:ext cx="7291821" cy="303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7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특정 요소를 변경할 수 있음</a:t>
            </a: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82" y="1694671"/>
            <a:ext cx="7253035" cy="300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2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대괄호 안에 음수 넣어 뒤에서부터 요소 선택하기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20" y="1606348"/>
            <a:ext cx="7214587" cy="356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1070</TotalTime>
  <Words>638</Words>
  <Application>Microsoft Office PowerPoint</Application>
  <PresentationFormat>화면 슬라이드 쇼(4:3)</PresentationFormat>
  <Paragraphs>161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HY견고딕</vt:lpstr>
      <vt:lpstr>맑은 고딕</vt:lpstr>
      <vt:lpstr>Arial</vt:lpstr>
      <vt:lpstr>Wingdings</vt:lpstr>
      <vt:lpstr>바인드소프트</vt:lpstr>
      <vt:lpstr>리스트와 반복문</vt:lpstr>
      <vt:lpstr>목차</vt:lpstr>
      <vt:lpstr>시작하기 전에</vt:lpstr>
      <vt:lpstr>시작하기 전에</vt:lpstr>
      <vt:lpstr>리스트 선언하고 요소에 접근하기</vt:lpstr>
      <vt:lpstr>리스트 선언하고 요소에 접근하기</vt:lpstr>
      <vt:lpstr>리스트 선언하고 요소에 접근하기</vt:lpstr>
      <vt:lpstr>리스트 선언하고 요소에 접근하기</vt:lpstr>
      <vt:lpstr>리스트 선언하고 요소에 접근하기</vt:lpstr>
      <vt:lpstr>리스트 선언하고 요소에 접근하기</vt:lpstr>
      <vt:lpstr>리스트 선언하고 요소에 접근하기</vt:lpstr>
      <vt:lpstr>리스트 연산자: 연결(+), 반복(*), len()</vt:lpstr>
      <vt:lpstr>리스트 연산자: 연결(+), 반복(*), len()</vt:lpstr>
      <vt:lpstr>리스트 연산자: 연결(+), 반복(*), len()</vt:lpstr>
      <vt:lpstr>리스트에 요소 추가하기: append, insert</vt:lpstr>
      <vt:lpstr>리스트에 요소 추가하기: append, insert</vt:lpstr>
      <vt:lpstr>리스트에 요소 추가하기: append, insert</vt:lpstr>
      <vt:lpstr>리스트에 요소 추가하기: append, insert</vt:lpstr>
      <vt:lpstr>리스트에 요소 추가하기: append, insert</vt:lpstr>
      <vt:lpstr>리스트에 요소 추가하기: append, insert</vt:lpstr>
      <vt:lpstr>리스트에 요소 제거하기</vt:lpstr>
      <vt:lpstr>리스트에 요소 제거하기</vt:lpstr>
      <vt:lpstr>리스트에 요소 제거하기</vt:lpstr>
      <vt:lpstr>리스트에 요소 제거하기</vt:lpstr>
      <vt:lpstr>리스트에 요소 제거하기</vt:lpstr>
      <vt:lpstr>리스트 내부에 있는지 확인하기 : in/not in 연산자</vt:lpstr>
      <vt:lpstr>리스트 내부에 있는지 확인하기 : in/not in 연산자</vt:lpstr>
      <vt:lpstr>for 반복문</vt:lpstr>
      <vt:lpstr>for 반복문 : 리스트와 함께 사용하기</vt:lpstr>
      <vt:lpstr>키워드로 정리하는 핵심 포인트</vt:lpstr>
      <vt:lpstr>확인문제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96</cp:revision>
  <dcterms:created xsi:type="dcterms:W3CDTF">2019-06-04T09:17:40Z</dcterms:created>
  <dcterms:modified xsi:type="dcterms:W3CDTF">2023-05-02T04:18:59Z</dcterms:modified>
</cp:coreProperties>
</file>