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63" r:id="rId25"/>
    <p:sldId id="287" r:id="rId26"/>
    <p:sldId id="288" r:id="rId27"/>
    <p:sldId id="289" r:id="rId28"/>
    <p:sldId id="290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0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45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27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7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딕셔너리와</a:t>
            </a:r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딕셔너리의</a:t>
            </a:r>
            <a:r>
              <a:rPr lang="ko-KR" altLang="en-US" dirty="0"/>
              <a:t> 요소에 접근하기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리스트 안의 특정 값 출력하려는 경우</a:t>
            </a:r>
            <a:endParaRPr lang="ko-KR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45" y="1513177"/>
            <a:ext cx="7137428" cy="161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969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딕셔너리의</a:t>
            </a:r>
            <a:r>
              <a:rPr lang="ko-KR" altLang="en-US" dirty="0"/>
              <a:t> 요소에 접근하기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딕셔너리의</a:t>
            </a:r>
            <a:r>
              <a:rPr lang="ko-KR" altLang="en-US" dirty="0" smtClean="0"/>
              <a:t> 문자열 키와 관련된 실수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rgbClr val="C00000"/>
                </a:solidFill>
              </a:rPr>
              <a:t>NameError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오류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name</a:t>
            </a:r>
            <a:r>
              <a:rPr lang="ko-KR" altLang="en-US" dirty="0" smtClean="0"/>
              <a:t>이라는 이름이 정의되지 않음</a:t>
            </a:r>
            <a:endParaRPr lang="ko-KR" alt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69" y="2826565"/>
            <a:ext cx="6813731" cy="3193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52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딕셔너리의</a:t>
            </a:r>
            <a:r>
              <a:rPr lang="ko-KR" altLang="en-US" dirty="0"/>
              <a:t> 요소에 접근하기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name </a:t>
            </a:r>
            <a:r>
              <a:rPr lang="ko-KR" altLang="en-US" dirty="0" smtClean="0"/>
              <a:t>이름을 변수로 만들어 해결</a:t>
            </a:r>
            <a:endParaRPr lang="ko-KR" alt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16" y="1594657"/>
            <a:ext cx="7648519" cy="261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52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딕셔너리에</a:t>
            </a:r>
            <a:r>
              <a:rPr lang="ko-KR" altLang="en-US" dirty="0" smtClean="0"/>
              <a:t> 값 추가하기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제거하기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딕셔너리에</a:t>
            </a:r>
            <a:r>
              <a:rPr lang="ko-KR" altLang="en-US" dirty="0" smtClean="0"/>
              <a:t> 값 추가할 때는 키를 기반으로 값 입력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슬라이드 </a:t>
            </a:r>
            <a:r>
              <a:rPr lang="en-US" altLang="ko-KR" dirty="0" smtClean="0"/>
              <a:t>#8, 9</a:t>
            </a:r>
            <a:r>
              <a:rPr lang="ko-KR" altLang="en-US" dirty="0" smtClean="0"/>
              <a:t>에서 만든 </a:t>
            </a:r>
            <a:r>
              <a:rPr lang="en-US" altLang="ko-KR" dirty="0" smtClean="0"/>
              <a:t>dictionary</a:t>
            </a:r>
            <a:r>
              <a:rPr lang="ko-KR" altLang="en-US" dirty="0" smtClean="0"/>
              <a:t>에 새로운 자료 추가</a:t>
            </a:r>
            <a:endParaRPr lang="en-US" altLang="ko-KR" dirty="0" smtClean="0"/>
          </a:p>
          <a:p>
            <a:pPr lvl="1"/>
            <a:endParaRPr lang="en-US" altLang="ko-KR" sz="800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sz="800" dirty="0"/>
          </a:p>
          <a:p>
            <a:pPr lvl="1"/>
            <a:r>
              <a:rPr lang="ko-KR" altLang="en-US" dirty="0" err="1" smtClean="0"/>
              <a:t>딕셔너리에</a:t>
            </a:r>
            <a:r>
              <a:rPr lang="ko-KR" altLang="en-US" dirty="0" smtClean="0"/>
              <a:t> 이미 존재하는 키 지정하고 값 넣으면 기존 값을 대치</a:t>
            </a:r>
            <a:endParaRPr lang="ko-KR" alt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93" y="1584979"/>
            <a:ext cx="7306107" cy="664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92" y="2679951"/>
            <a:ext cx="6872970" cy="142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93" y="4588857"/>
            <a:ext cx="7422485" cy="149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71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딕셔너리에</a:t>
            </a:r>
            <a:r>
              <a:rPr lang="ko-KR" altLang="en-US" dirty="0"/>
              <a:t> 값 추가하기</a:t>
            </a:r>
            <a:r>
              <a:rPr lang="en-US" altLang="ko-KR" dirty="0"/>
              <a:t>/</a:t>
            </a:r>
            <a:r>
              <a:rPr lang="ko-KR" altLang="en-US" dirty="0"/>
              <a:t>제거하기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딕셔너리</a:t>
            </a:r>
            <a:r>
              <a:rPr lang="ko-KR" altLang="en-US" dirty="0" smtClean="0"/>
              <a:t> 요소의 제거 </a:t>
            </a:r>
            <a:r>
              <a:rPr lang="en-US" altLang="ko-KR" dirty="0" smtClean="0"/>
              <a:t>: del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53" y="1530060"/>
            <a:ext cx="7534102" cy="1387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569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딕셔너리에</a:t>
            </a:r>
            <a:r>
              <a:rPr lang="ko-KR" altLang="en-US" dirty="0"/>
              <a:t> 값 추가하기</a:t>
            </a:r>
            <a:r>
              <a:rPr lang="en-US" altLang="ko-KR" dirty="0"/>
              <a:t>/</a:t>
            </a:r>
            <a:r>
              <a:rPr lang="ko-KR" altLang="en-US" dirty="0"/>
              <a:t>제거하기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딕셔너리에</a:t>
            </a:r>
            <a:r>
              <a:rPr lang="ko-KR" altLang="en-US" dirty="0" smtClean="0"/>
              <a:t> 요소 추가하기</a:t>
            </a:r>
            <a:endParaRPr lang="ko-KR" alt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74" y="1601932"/>
            <a:ext cx="6410173" cy="4444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70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딕셔너리에</a:t>
            </a:r>
            <a:r>
              <a:rPr lang="ko-KR" altLang="en-US" dirty="0"/>
              <a:t> 값 추가하기</a:t>
            </a:r>
            <a:r>
              <a:rPr lang="en-US" altLang="ko-KR" dirty="0"/>
              <a:t>/</a:t>
            </a:r>
            <a:r>
              <a:rPr lang="ko-KR" altLang="en-US" dirty="0"/>
              <a:t>제거하기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딕셔너리에</a:t>
            </a:r>
            <a:r>
              <a:rPr lang="ko-KR" altLang="en-US" dirty="0" smtClean="0"/>
              <a:t> 요소 제거하기</a:t>
            </a:r>
            <a:endParaRPr lang="ko-KR" alt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8" y="1552835"/>
            <a:ext cx="629194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8" y="3318969"/>
            <a:ext cx="6225772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37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딕셔너리에</a:t>
            </a:r>
            <a:r>
              <a:rPr lang="ko-KR" altLang="en-US" dirty="0"/>
              <a:t> 값 추가하기</a:t>
            </a:r>
            <a:r>
              <a:rPr lang="en-US" altLang="ko-KR" dirty="0"/>
              <a:t>/</a:t>
            </a:r>
            <a:r>
              <a:rPr lang="ko-KR" altLang="en-US" dirty="0"/>
              <a:t>제거하기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rgbClr val="C00000"/>
                </a:solidFill>
              </a:rPr>
              <a:t>KeyError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예외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딕셔너리에서</a:t>
            </a:r>
            <a:r>
              <a:rPr lang="ko-KR" altLang="en-US" dirty="0" smtClean="0"/>
              <a:t> 존재하지 않는 키에 접근할 경우</a:t>
            </a:r>
            <a:endParaRPr lang="ko-KR" alt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28" y="2261255"/>
            <a:ext cx="7441450" cy="109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28" y="3357668"/>
            <a:ext cx="7441450" cy="201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57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딕셔너리에</a:t>
            </a:r>
            <a:r>
              <a:rPr lang="ko-KR" altLang="en-US" dirty="0"/>
              <a:t> 값 추가하기</a:t>
            </a:r>
            <a:r>
              <a:rPr lang="en-US" altLang="ko-KR" dirty="0"/>
              <a:t>/</a:t>
            </a:r>
            <a:r>
              <a:rPr lang="ko-KR" altLang="en-US" dirty="0"/>
              <a:t>제거하기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값 제거할 경우도 같은 원리</a:t>
            </a:r>
            <a:endParaRPr lang="ko-KR" alt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69" y="1541317"/>
            <a:ext cx="7329833" cy="1983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01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내부에 키가 있는지 확인하기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in </a:t>
            </a:r>
            <a:r>
              <a:rPr lang="ko-KR" altLang="en-US" dirty="0" smtClean="0">
                <a:solidFill>
                  <a:srgbClr val="C00000"/>
                </a:solidFill>
              </a:rPr>
              <a:t>키워드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사용자로부터 접근하고자 하는 키 입력 받은 후 존재하는 경우에만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     </a:t>
            </a:r>
            <a:r>
              <a:rPr lang="ko-KR" altLang="en-US" dirty="0" smtClean="0"/>
              <a:t>접근하여 값을 출력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26" y="2562475"/>
            <a:ext cx="7515801" cy="3191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04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 err="1"/>
              <a:t>딕셔너리</a:t>
            </a:r>
            <a:r>
              <a:rPr lang="ko-KR" altLang="en-US" b="1" dirty="0"/>
              <a:t> </a:t>
            </a:r>
            <a:r>
              <a:rPr lang="ko-KR" altLang="en-US" b="1" dirty="0" smtClean="0"/>
              <a:t>선언하기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err="1"/>
              <a:t>딕셔너리의</a:t>
            </a:r>
            <a:r>
              <a:rPr lang="ko-KR" altLang="en-US" b="1" dirty="0"/>
              <a:t> 요소에 접근하기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 err="1"/>
              <a:t>딕셔너리에</a:t>
            </a:r>
            <a:r>
              <a:rPr lang="ko-KR" altLang="en-US" b="1" dirty="0"/>
              <a:t> 값 추가하기</a:t>
            </a:r>
            <a:r>
              <a:rPr lang="en-US" altLang="ko-KR" b="1" dirty="0"/>
              <a:t>/</a:t>
            </a:r>
            <a:r>
              <a:rPr lang="ko-KR" altLang="en-US" b="1" dirty="0" smtClean="0"/>
              <a:t>제거하기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err="1"/>
              <a:t>딕셔너리</a:t>
            </a:r>
            <a:r>
              <a:rPr lang="ko-KR" altLang="en-US" b="1" dirty="0"/>
              <a:t> 내부에 키가 있는지 확인하기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for </a:t>
            </a:r>
            <a:r>
              <a:rPr lang="ko-KR" altLang="en-US" b="1" dirty="0" err="1"/>
              <a:t>반복문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 err="1"/>
              <a:t>딕셔너리와</a:t>
            </a:r>
            <a:r>
              <a:rPr lang="ko-KR" altLang="en-US" b="1" dirty="0"/>
              <a:t> 함께 사용하기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내부에 키가 있는지 확인하기</a:t>
            </a:r>
          </a:p>
        </p:txBody>
      </p:sp>
      <p:pic>
        <p:nvPicPr>
          <p:cNvPr id="645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38" y="1253807"/>
            <a:ext cx="7486565" cy="3464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43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내부에 키가 있는지 확인하기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986589"/>
            <a:ext cx="7886700" cy="51903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get()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딕셔너리의</a:t>
            </a:r>
            <a:r>
              <a:rPr lang="ko-KR" altLang="en-US" dirty="0" smtClean="0"/>
              <a:t> 키로 값을 추출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존재하지 않는 키에 접근할 경우 </a:t>
            </a:r>
            <a:r>
              <a:rPr lang="en-US" altLang="ko-KR" dirty="0" smtClean="0"/>
              <a:t>None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943" y="2448368"/>
            <a:ext cx="4682626" cy="378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5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딕셔너리와</a:t>
            </a:r>
            <a:r>
              <a:rPr lang="ko-KR" altLang="en-US" dirty="0" smtClean="0"/>
              <a:t> 함께 사용하기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smtClean="0"/>
              <a:t>반복문과 </a:t>
            </a:r>
            <a:r>
              <a:rPr lang="ko-KR" altLang="en-US" dirty="0" err="1" smtClean="0"/>
              <a:t>딕셔너리의</a:t>
            </a:r>
            <a:r>
              <a:rPr lang="ko-KR" altLang="en-US" dirty="0" smtClean="0"/>
              <a:t> 조합</a:t>
            </a:r>
            <a:endParaRPr lang="ko-KR" alt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65" y="1663410"/>
            <a:ext cx="7353559" cy="995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722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딕셔너리와</a:t>
            </a:r>
            <a:r>
              <a:rPr lang="ko-KR" altLang="en-US" dirty="0"/>
              <a:t> 함께 사용하기</a:t>
            </a:r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1162" y="1545431"/>
            <a:ext cx="578167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8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263316"/>
            <a:ext cx="7886700" cy="4913647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>
                <a:solidFill>
                  <a:srgbClr val="C00000"/>
                </a:solidFill>
              </a:rPr>
              <a:t>딕셔너</a:t>
            </a:r>
            <a:r>
              <a:rPr lang="ko-KR" altLang="en-US" sz="1800" b="1" dirty="0" err="1">
                <a:solidFill>
                  <a:srgbClr val="C00000"/>
                </a:solidFill>
              </a:rPr>
              <a:t>리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키를 기반으로 여러 자료 저장하는 </a:t>
            </a:r>
            <a:r>
              <a:rPr lang="ko-KR" altLang="en-US" sz="1800" dirty="0" err="1" smtClean="0"/>
              <a:t>자료형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b="1" dirty="0">
                <a:solidFill>
                  <a:srgbClr val="C00000"/>
                </a:solidFill>
              </a:rPr>
              <a:t>키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딕셔너리</a:t>
            </a:r>
            <a:r>
              <a:rPr lang="ko-KR" altLang="en-US" sz="1800" dirty="0" smtClean="0"/>
              <a:t> 내부에서 값에 접근할 때 사용하는 것</a:t>
            </a:r>
            <a:endParaRPr lang="en-US" altLang="ko-KR" sz="1800" dirty="0" smtClean="0"/>
          </a:p>
          <a:p>
            <a:endParaRPr lang="en-US" altLang="ko-KR" sz="1800" b="1" dirty="0" smtClean="0">
              <a:solidFill>
                <a:srgbClr val="C00000"/>
              </a:solidFill>
            </a:endParaRPr>
          </a:p>
          <a:p>
            <a:r>
              <a:rPr lang="ko-KR" altLang="en-US" sz="1800" b="1" dirty="0">
                <a:solidFill>
                  <a:srgbClr val="C00000"/>
                </a:solidFill>
              </a:rPr>
              <a:t>값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 smtClean="0"/>
              <a:t>딕셔너리</a:t>
            </a:r>
            <a:r>
              <a:rPr lang="ko-KR" altLang="en-US" sz="1800" dirty="0" smtClean="0"/>
              <a:t> 내부에 있는 각각의 내용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표에서 </a:t>
            </a:r>
            <a:r>
              <a:rPr lang="en-US" altLang="ko-KR" dirty="0" err="1" smtClean="0"/>
              <a:t>dict_a</a:t>
            </a:r>
            <a:r>
              <a:rPr lang="ko-KR" altLang="en-US" dirty="0" smtClean="0"/>
              <a:t>의 결과가 나오도록 빈칸을 </a:t>
            </a:r>
            <a:r>
              <a:rPr lang="ko-KR" altLang="en-US" dirty="0" err="1" smtClean="0"/>
              <a:t>채워보세요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56" y="1772522"/>
            <a:ext cx="7036200" cy="11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694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다음 빈칸을 채워서 </a:t>
            </a:r>
            <a:r>
              <a:rPr lang="en-US" altLang="ko-KR" dirty="0" smtClean="0"/>
              <a:t>numbers </a:t>
            </a:r>
            <a:r>
              <a:rPr lang="ko-KR" altLang="en-US" dirty="0" smtClean="0"/>
              <a:t>내부에 </a:t>
            </a:r>
            <a:r>
              <a:rPr lang="ko-KR" altLang="en-US" dirty="0" err="1" smtClean="0"/>
              <a:t>들어있는</a:t>
            </a:r>
            <a:r>
              <a:rPr lang="ko-KR" altLang="en-US" dirty="0" smtClean="0"/>
              <a:t> 숫자가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    몇 번 등장하는지를 출력하는 코드를 </a:t>
            </a:r>
            <a:r>
              <a:rPr lang="ko-KR" altLang="en-US" dirty="0" err="1" smtClean="0"/>
              <a:t>작성해보세요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11" y="2090962"/>
            <a:ext cx="6468405" cy="404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97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아래 예시를 참조해 다음 빈칸을 채워 </a:t>
            </a:r>
            <a:r>
              <a:rPr lang="ko-KR" altLang="en-US" dirty="0" err="1" smtClean="0"/>
              <a:t>실행결과와</a:t>
            </a:r>
            <a:r>
              <a:rPr lang="ko-KR" altLang="en-US" dirty="0" smtClean="0"/>
              <a:t> 같이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출력되게 </a:t>
            </a:r>
            <a:r>
              <a:rPr lang="ko-KR" altLang="en-US" dirty="0" err="1" smtClean="0"/>
              <a:t>만들어보세요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79" y="2076295"/>
            <a:ext cx="7671574" cy="1473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42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706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04" y="1175588"/>
            <a:ext cx="5523580" cy="5056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42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딕셔너리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여러 개의 값을 나타낼 수 있게 해주는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중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 err="1" smtClean="0"/>
              <a:t>딕셔너리에</a:t>
            </a:r>
            <a:r>
              <a:rPr lang="ko-KR" altLang="en-US" dirty="0" smtClean="0"/>
              <a:t> 대해 알아봅니다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딕셔너리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(dictionary)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키를 기반으로 값을 저장하는 것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33" y="2346003"/>
            <a:ext cx="7131714" cy="349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84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선언하기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딕셔너리</a:t>
            </a:r>
            <a:r>
              <a:rPr lang="ko-KR" altLang="en-US" dirty="0" smtClean="0"/>
              <a:t> 선언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중괄호로 선언하며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키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형태를 쉼표로 연결해서 만듦</a:t>
            </a:r>
            <a:endParaRPr lang="ko-KR" alt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96" y="2405923"/>
            <a:ext cx="7030894" cy="2033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95" y="4439653"/>
            <a:ext cx="7030894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17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딕셔너리의</a:t>
            </a:r>
            <a:r>
              <a:rPr lang="ko-KR" altLang="en-US" dirty="0" smtClean="0"/>
              <a:t> 요소에 접근하기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특정 키 값만 따로 출력하기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딕셔너리</a:t>
            </a:r>
            <a:r>
              <a:rPr lang="ko-KR" altLang="en-US" dirty="0" smtClean="0"/>
              <a:t> 뒤에 대괄호 입력하고 그 내부에 키 입력</a:t>
            </a:r>
            <a:endParaRPr lang="ko-KR" alt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9" y="2378348"/>
            <a:ext cx="7434348" cy="9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9" y="3427032"/>
            <a:ext cx="7434348" cy="162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88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딕셔너리의</a:t>
            </a:r>
            <a:r>
              <a:rPr lang="ko-KR" altLang="en-US" dirty="0"/>
              <a:t> 요소에 접근하기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800" dirty="0" smtClean="0"/>
          </a:p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내부 값에 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 등 다양한 자료 넣기</a:t>
            </a:r>
            <a:endParaRPr lang="ko-KR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29" y="1959643"/>
            <a:ext cx="7358528" cy="160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29" y="3561346"/>
            <a:ext cx="7358528" cy="2022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04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딕셔너리의</a:t>
            </a:r>
            <a:r>
              <a:rPr lang="ko-KR" altLang="en-US" dirty="0"/>
              <a:t> 요소에 접근하기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딕셔너리</a:t>
            </a:r>
            <a:r>
              <a:rPr lang="ko-KR" altLang="en-US" dirty="0" smtClean="0"/>
              <a:t> 요소에 접근하기</a:t>
            </a:r>
            <a:endParaRPr lang="ko-KR" altLang="en-US" dirty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41" y="1217532"/>
            <a:ext cx="7503188" cy="121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41" y="3136243"/>
            <a:ext cx="7631560" cy="2735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62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딕셔너리의</a:t>
            </a:r>
            <a:r>
              <a:rPr lang="ko-KR" altLang="en-US" dirty="0"/>
              <a:t> 요소에 접근하기</a:t>
            </a:r>
          </a:p>
        </p:txBody>
      </p:sp>
      <p:pic>
        <p:nvPicPr>
          <p:cNvPr id="53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54" y="1199862"/>
            <a:ext cx="7108940" cy="473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34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1107</TotalTime>
  <Words>377</Words>
  <Application>Microsoft Office PowerPoint</Application>
  <PresentationFormat>화면 슬라이드 쇼(4:3)</PresentationFormat>
  <Paragraphs>95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HY견고딕</vt:lpstr>
      <vt:lpstr>맑은 고딕</vt:lpstr>
      <vt:lpstr>Arial</vt:lpstr>
      <vt:lpstr>Wingdings</vt:lpstr>
      <vt:lpstr>바인드소프트</vt:lpstr>
      <vt:lpstr>딕셔너리와 반복문</vt:lpstr>
      <vt:lpstr>목차</vt:lpstr>
      <vt:lpstr>시작하기 전에</vt:lpstr>
      <vt:lpstr>시작하기 전에</vt:lpstr>
      <vt:lpstr>딕셔너리 선언하기</vt:lpstr>
      <vt:lpstr>딕셔너리의 요소에 접근하기</vt:lpstr>
      <vt:lpstr>딕셔너리의 요소에 접근하기</vt:lpstr>
      <vt:lpstr>딕셔너리의 요소에 접근하기</vt:lpstr>
      <vt:lpstr>딕셔너리의 요소에 접근하기</vt:lpstr>
      <vt:lpstr>딕셔너리의 요소에 접근하기</vt:lpstr>
      <vt:lpstr>딕셔너리의 요소에 접근하기</vt:lpstr>
      <vt:lpstr>딕셔너리의 요소에 접근하기</vt:lpstr>
      <vt:lpstr>딕셔너리에 값 추가하기/제거하기</vt:lpstr>
      <vt:lpstr>딕셔너리에 값 추가하기/제거하기</vt:lpstr>
      <vt:lpstr>딕셔너리에 값 추가하기/제거하기</vt:lpstr>
      <vt:lpstr>딕셔너리에 값 추가하기/제거하기</vt:lpstr>
      <vt:lpstr>딕셔너리에 값 추가하기/제거하기</vt:lpstr>
      <vt:lpstr>딕셔너리에 값 추가하기/제거하기</vt:lpstr>
      <vt:lpstr>딕셔너리 내부에 키가 있는지 확인하기</vt:lpstr>
      <vt:lpstr>딕셔너리 내부에 키가 있는지 확인하기</vt:lpstr>
      <vt:lpstr>딕셔너리 내부에 키가 있는지 확인하기</vt:lpstr>
      <vt:lpstr>for 반복문 : 딕셔너리와 함께 사용하기</vt:lpstr>
      <vt:lpstr>for 반복문 : 딕셔너리와 함께 사용하기</vt:lpstr>
      <vt:lpstr>키워드로 정리하는 핵심 포인트</vt:lpstr>
      <vt:lpstr>확인문제</vt:lpstr>
      <vt:lpstr>확인문제</vt:lpstr>
      <vt:lpstr>확인문제</vt:lpstr>
      <vt:lpstr>확인문제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Sugil</cp:lastModifiedBy>
  <cp:revision>83</cp:revision>
  <dcterms:created xsi:type="dcterms:W3CDTF">2019-06-04T09:17:40Z</dcterms:created>
  <dcterms:modified xsi:type="dcterms:W3CDTF">2023-05-02T04:19:07Z</dcterms:modified>
</cp:coreProperties>
</file>