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0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0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범위와 함께 사용하기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for </a:t>
            </a:r>
            <a:r>
              <a:rPr lang="ko-KR" altLang="en-US" dirty="0" smtClean="0">
                <a:solidFill>
                  <a:srgbClr val="C00000"/>
                </a:solidFill>
              </a:rPr>
              <a:t>반복문과 범위의 조합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1596042"/>
            <a:ext cx="6105457" cy="82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580774"/>
            <a:ext cx="6105457" cy="364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리스트와 범위 조합하기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몇 번 반복인지를 알아야 하는 경우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3" y="4222865"/>
            <a:ext cx="6379349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5" y="1647565"/>
            <a:ext cx="6577868" cy="226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반대로 반복하기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역반복문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큰 숫자에서 작은 숫자로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range()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r>
              <a:rPr lang="ko-KR" altLang="en-US" dirty="0" smtClean="0"/>
              <a:t>의 매개변수 세 개 사용하는 방법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09" y="2811201"/>
            <a:ext cx="6652911" cy="184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반대로 반복하기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reversed() </a:t>
            </a:r>
            <a:r>
              <a:rPr lang="ko-KR" altLang="en-US" dirty="0" smtClean="0">
                <a:solidFill>
                  <a:srgbClr val="C00000"/>
                </a:solidFill>
              </a:rPr>
              <a:t>함수 </a:t>
            </a:r>
            <a:r>
              <a:rPr lang="ko-KR" altLang="en-US" dirty="0" smtClean="0"/>
              <a:t>사용하는 방법</a:t>
            </a:r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1621327"/>
            <a:ext cx="7322733" cy="25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9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04637"/>
            <a:ext cx="7886700" cy="5172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while </a:t>
            </a:r>
            <a:r>
              <a:rPr lang="ko-KR" altLang="en-US" dirty="0" err="1" smtClean="0">
                <a:solidFill>
                  <a:srgbClr val="C00000"/>
                </a:solidFill>
              </a:rPr>
              <a:t>반복문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또는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내부의 요소를 특정 횟수만큼 반복</a:t>
            </a:r>
            <a:endParaRPr lang="ko-KR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08" y="2003945"/>
            <a:ext cx="5698730" cy="77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07" y="2725152"/>
            <a:ext cx="5698731" cy="350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for </a:t>
            </a:r>
            <a:r>
              <a:rPr lang="ko-KR" altLang="en-US" dirty="0" err="1" smtClean="0"/>
              <a:t>반복문처럼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3" y="1194493"/>
            <a:ext cx="7455564" cy="34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0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상태를 기반으로 반복하기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내부에서 해당하는 값을 여러 개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while </a:t>
            </a:r>
            <a:r>
              <a:rPr lang="ko-KR" altLang="en-US" dirty="0" smtClean="0"/>
              <a:t>반복문의 조건을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리스트 내부에 요소가 있는 동안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지정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05" y="2322783"/>
            <a:ext cx="7118466" cy="35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시간을 기반으로 반복하기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유닉스 타임 구하기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 관련된 기능 가져오기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유닉스 타임</a:t>
            </a:r>
            <a:endParaRPr lang="ko-KR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" y="2234479"/>
            <a:ext cx="7393998" cy="68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69" y="3521470"/>
            <a:ext cx="7393998" cy="9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시간을 기반으로 반복하기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유닉스 타임과 </a:t>
            </a:r>
            <a:r>
              <a:rPr lang="en-US" altLang="ko-KR" dirty="0" smtClean="0">
                <a:solidFill>
                  <a:srgbClr val="C00000"/>
                </a:solidFill>
              </a:rPr>
              <a:t>while </a:t>
            </a:r>
            <a:r>
              <a:rPr lang="ko-KR" altLang="en-US" dirty="0" err="1" smtClean="0">
                <a:solidFill>
                  <a:srgbClr val="C00000"/>
                </a:solidFill>
              </a:rPr>
              <a:t>반복문을</a:t>
            </a:r>
            <a:r>
              <a:rPr lang="ko-KR" altLang="en-US" dirty="0" smtClean="0">
                <a:solidFill>
                  <a:srgbClr val="C00000"/>
                </a:solidFill>
              </a:rPr>
              <a:t> 조합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초 동안 반복하기</a:t>
            </a:r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1" y="1744579"/>
            <a:ext cx="6280580" cy="427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8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break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/continue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break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벗어날 때 사용하는 키워드</a:t>
            </a:r>
            <a:endParaRPr lang="ko-KR" altLang="en-US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2" y="2289996"/>
            <a:ext cx="6891166" cy="37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86927" y="5216126"/>
            <a:ext cx="3441469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79" y="3206415"/>
            <a:ext cx="2701772" cy="29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0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2557" y="1425742"/>
            <a:ext cx="3786939" cy="486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시작하기 전에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범위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범위와 함께 </a:t>
            </a:r>
            <a:r>
              <a:rPr lang="ko-KR" altLang="en-US" sz="1600" b="1" dirty="0" smtClean="0"/>
              <a:t>사용하기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리스트와 범위 </a:t>
            </a:r>
            <a:r>
              <a:rPr lang="ko-KR" altLang="en-US" sz="1600" b="1" dirty="0" smtClean="0"/>
              <a:t>조합하기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반대로 </a:t>
            </a:r>
            <a:r>
              <a:rPr lang="ko-KR" altLang="en-US" sz="1600" b="1" dirty="0" smtClean="0"/>
              <a:t>반복하기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endParaRPr lang="en-US" altLang="ko-KR" sz="1600" b="1" dirty="0"/>
          </a:p>
          <a:p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379496" y="1375359"/>
            <a:ext cx="441537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smtClean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for </a:t>
            </a:r>
            <a:r>
              <a:rPr lang="ko-KR" altLang="en-US" sz="1600" b="1" dirty="0" err="1"/>
              <a:t>반복문처럼</a:t>
            </a:r>
            <a:r>
              <a:rPr lang="ko-KR" altLang="en-US" sz="1600" b="1" dirty="0"/>
              <a:t> 사용하기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상태를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시간을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break </a:t>
            </a:r>
            <a:r>
              <a:rPr lang="ko-KR" altLang="en-US" sz="1600" b="1" dirty="0"/>
              <a:t>키워드</a:t>
            </a:r>
            <a:r>
              <a:rPr lang="en-US" altLang="ko-KR" sz="1600" b="1" dirty="0"/>
              <a:t>/continue </a:t>
            </a:r>
            <a:r>
              <a:rPr lang="ko-KR" altLang="en-US" sz="1600" b="1" dirty="0"/>
              <a:t>키워드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키워드로 정리하는 핵심 포인트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확인문제</a:t>
            </a:r>
            <a:endParaRPr lang="en-US" altLang="ko-KR" sz="1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continue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현재 반복을 생략하고 다음 반복으로 넘어감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7" y="2220607"/>
            <a:ext cx="7268095" cy="326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54142" y="1179954"/>
            <a:ext cx="8470101" cy="49849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en-US" altLang="ko-KR" sz="1800" dirty="0" smtClean="0"/>
              <a:t>if else </a:t>
            </a:r>
            <a:r>
              <a:rPr lang="ko-KR" altLang="en-US" sz="1800" dirty="0" smtClean="0"/>
              <a:t>구문 사용도 가능한 경우이나</a:t>
            </a:r>
            <a:r>
              <a:rPr lang="en-US" altLang="ko-KR" sz="1800" dirty="0" smtClean="0"/>
              <a:t>, continue </a:t>
            </a:r>
            <a:r>
              <a:rPr lang="ko-KR" altLang="en-US" sz="1800" dirty="0" smtClean="0"/>
              <a:t>키워드 사용하면</a:t>
            </a:r>
            <a:endParaRPr lang="en-US" altLang="ko-KR" sz="1800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이후 처리의 들여쓰기를 하나 줄일 수 있음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89037"/>
            <a:ext cx="7395138" cy="3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81363"/>
            <a:ext cx="7886700" cy="4895600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범</a:t>
            </a:r>
            <a:r>
              <a:rPr lang="ko-KR" altLang="en-US" sz="1800" b="1" dirty="0">
                <a:solidFill>
                  <a:srgbClr val="C00000"/>
                </a:solidFill>
              </a:rPr>
              <a:t>위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정수의 범위 나타내는 값으로</a:t>
            </a:r>
            <a:r>
              <a:rPr lang="en-US" altLang="ko-KR" sz="1800" dirty="0" smtClean="0"/>
              <a:t>, range() </a:t>
            </a:r>
            <a:r>
              <a:rPr lang="ko-KR" altLang="en-US" sz="1800" dirty="0" smtClean="0"/>
              <a:t>함수로 생성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while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반복문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조건식을</a:t>
            </a:r>
            <a:r>
              <a:rPr lang="ko-KR" altLang="en-US" sz="1800" dirty="0" smtClean="0"/>
              <a:t> 기반으로 특정 코드를 반복해서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</a:t>
            </a:r>
            <a:r>
              <a:rPr lang="ko-KR" altLang="en-US" sz="1800" dirty="0" smtClean="0"/>
              <a:t>실행할 때 사용하는 구문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break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벗어날 때 사용하는 구문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continue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반복문의 현재 반복을 생략할 때 사용하는 구문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 표를 채워 보세요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코드가 여러 개 나올 수 있는 경우 가장 간단한 형태를 넣어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33" y="2183037"/>
            <a:ext cx="6163455" cy="27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9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빈칸을 채워 키와 값으로 이루어진 각 리스트를 조합해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8" y="2056900"/>
            <a:ext cx="6608952" cy="39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숫자를 하나씩 증가시키면서 더하는 경우를 생각해 봅시다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몇을 더할 때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을 넘는지 구해 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그때의 값도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출력해보세요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이 넘는 경우를 구한 예입니다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1" y="2518874"/>
            <a:ext cx="6337656" cy="362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9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, 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break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 continue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특정 횟수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특정 시간만큼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어떤 조건이 될 때까지 반복하는 등의 경우에 대해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범위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(range)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횟수만큼 반복해서 돌리고 싶을 때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반복문과 조합하여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매개변수에 숫자를 한 개 넣는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A-1</a:t>
            </a:r>
            <a:r>
              <a:rPr lang="ko-KR" altLang="en-US" dirty="0" smtClean="0"/>
              <a:t>까지의 정수로 범위 만듦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매개변수에</a:t>
            </a:r>
            <a:r>
              <a:rPr lang="ko-KR" altLang="en-US" dirty="0" smtClean="0"/>
              <a:t> 숫자를 두 개 넣는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B-1</a:t>
            </a:r>
            <a:r>
              <a:rPr lang="ko-KR" altLang="en-US" dirty="0" smtClean="0"/>
              <a:t>까지의 정수로 범위 만듦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800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매개변수에</a:t>
            </a:r>
            <a:r>
              <a:rPr lang="ko-KR" altLang="en-US" dirty="0" smtClean="0"/>
              <a:t> 숫자를 세 개 넣는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B-1</a:t>
            </a:r>
            <a:r>
              <a:rPr lang="ko-KR" altLang="en-US" dirty="0" smtClean="0"/>
              <a:t>까지의 정수로 범위 만들되 앞뒤의 숫자가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만큼의 차이 가짐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27339"/>
            <a:ext cx="7479463" cy="61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1" y="3538278"/>
            <a:ext cx="7479463" cy="61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86" y="5293894"/>
            <a:ext cx="7479463" cy="64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6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매개변수에 숫자 한 개 넣은 범위</a:t>
            </a:r>
            <a:endParaRPr lang="ko-KR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8" y="2233871"/>
            <a:ext cx="7270432" cy="79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0" y="2909689"/>
            <a:ext cx="7288480" cy="98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7" y="3741820"/>
            <a:ext cx="7342623" cy="98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매개변수에 숫자 두 개 넣은 범위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매개변수에 숫자 세 개 넣은 범위</a:t>
            </a:r>
            <a:endParaRPr lang="ko-KR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7" y="1556126"/>
            <a:ext cx="7327496" cy="176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5" y="3852603"/>
            <a:ext cx="7192068" cy="171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범위 만들 때 매개변수 내부에 수식 사용하는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코드 특정 부분의 강조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나누기 연산자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en-US" altLang="ko-KR" dirty="0" err="1" smtClean="0"/>
              <a:t>TypeError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731539"/>
            <a:ext cx="7417724" cy="141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3725597"/>
            <a:ext cx="7417724" cy="19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정수 나누기 연산자</a:t>
            </a:r>
            <a:endParaRPr lang="ko-KR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43049"/>
            <a:ext cx="7208694" cy="256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1026</TotalTime>
  <Words>501</Words>
  <Application>Microsoft Office PowerPoint</Application>
  <PresentationFormat>화면 슬라이드 쇼(4:3)</PresentationFormat>
  <Paragraphs>131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HY견고딕</vt:lpstr>
      <vt:lpstr>맑은 고딕</vt:lpstr>
      <vt:lpstr>Arial</vt:lpstr>
      <vt:lpstr>Wingdings</vt:lpstr>
      <vt:lpstr>바인드소프트</vt:lpstr>
      <vt:lpstr>딕셔너리와 반복문</vt:lpstr>
      <vt:lpstr>목차</vt:lpstr>
      <vt:lpstr>시작하기 전에</vt:lpstr>
      <vt:lpstr>시작하기 전에</vt:lpstr>
      <vt:lpstr>범위</vt:lpstr>
      <vt:lpstr>범위</vt:lpstr>
      <vt:lpstr>범위</vt:lpstr>
      <vt:lpstr>범위</vt:lpstr>
      <vt:lpstr>범위</vt:lpstr>
      <vt:lpstr>for 반복문: 범위와 함께 사용하기</vt:lpstr>
      <vt:lpstr>for 반복문 : 리스트와 범위 조합하기</vt:lpstr>
      <vt:lpstr>for 반복문: 반대로 반복하기</vt:lpstr>
      <vt:lpstr>for 반복문: 반대로 반복하기</vt:lpstr>
      <vt:lpstr>while 반복문</vt:lpstr>
      <vt:lpstr>while 반복문 : for 반복문처럼 사용하기</vt:lpstr>
      <vt:lpstr>while 반복문: 상태를 기반으로 반복하기</vt:lpstr>
      <vt:lpstr>while 반복문 : 시간을 기반으로 반복하기</vt:lpstr>
      <vt:lpstr>while 반복문 : 시간을 기반으로 반복하기</vt:lpstr>
      <vt:lpstr>while 반복문: break 키워드/continue 키워드</vt:lpstr>
      <vt:lpstr>while 반복문: break 키워드/continue 키워드</vt:lpstr>
      <vt:lpstr>while 반복문: break 키워드/continue 키워드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94</cp:revision>
  <dcterms:created xsi:type="dcterms:W3CDTF">2019-06-04T09:17:40Z</dcterms:created>
  <dcterms:modified xsi:type="dcterms:W3CDTF">2023-05-02T04:19:17Z</dcterms:modified>
</cp:coreProperties>
</file>