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3" r:id="rId29"/>
    <p:sldId id="291" r:id="rId30"/>
    <p:sldId id="292" r:id="rId31"/>
    <p:sldId id="29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0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가변 매개변수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매개변수를 원하는 만큼 받을 수 있는 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제약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가변 매개변수 뒤에는 일반 매개변수 올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가변 매개변수는 하나만 사용할 수 있음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78" y="1888981"/>
            <a:ext cx="7622861" cy="104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4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매개변수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가변 매개변수 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7" y="1603664"/>
            <a:ext cx="7306108" cy="37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7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매개변수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기본 매개변수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 값 입력하지 않았을 경우 매개변수에 들어가는 기본값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80" y="2365462"/>
            <a:ext cx="7293886" cy="63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80" y="3083163"/>
            <a:ext cx="7293886" cy="271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1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매개변수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기본 매개변수가 가변 매개변수보다 앞에 올 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 매개변수의 의미가 사라짐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0" y="2244389"/>
            <a:ext cx="7354805" cy="37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6" y="1290521"/>
            <a:ext cx="7455343" cy="258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가변 매개변수가 기본 매개변수보다 앞에 올 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가변 매개변수가 우선됨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6" y="2227436"/>
            <a:ext cx="7648535" cy="374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4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9" y="1224412"/>
            <a:ext cx="7532575" cy="32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4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키워드 매개변수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 이름을 지정해서 입력하는 매개변수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93" y="2315178"/>
            <a:ext cx="7280710" cy="62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93" y="3037358"/>
            <a:ext cx="7280710" cy="218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8" y="1310612"/>
            <a:ext cx="7382059" cy="36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기본 매개변수 중에서 필요한 값만 입력하기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함수 호출 형태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265014"/>
            <a:ext cx="7263332" cy="369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61048"/>
            <a:ext cx="7886700" cy="5015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함수의 기본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함수에 매개변수 </a:t>
            </a:r>
            <a:r>
              <a:rPr lang="ko-KR" altLang="en-US" b="1" dirty="0" smtClean="0"/>
              <a:t>만들기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가변 </a:t>
            </a:r>
            <a:r>
              <a:rPr lang="ko-KR" altLang="en-US" b="1" dirty="0" smtClean="0"/>
              <a:t>매개변수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 매개변수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 </a:t>
            </a:r>
            <a:r>
              <a:rPr lang="ko-KR" altLang="en-US" b="1" dirty="0" smtClean="0"/>
              <a:t>매개변수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리턴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기본적인 함수의 활용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 smtClean="0"/>
              <a:t>첫 번째 매개변수 </a:t>
            </a:r>
            <a:r>
              <a:rPr lang="en-US" altLang="ko-KR" dirty="0" smtClean="0"/>
              <a:t>a : </a:t>
            </a:r>
            <a:r>
              <a:rPr lang="ko-KR" altLang="en-US" dirty="0" smtClean="0"/>
              <a:t>일반 매개변수이므로 해당 위치에 반드시 입력해야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키워드 지정하여 매개변수 입력하는 경우 매개변수 순서를 원하는 대로 입력할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b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생략한 형태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키워드 매개변수 사용하여 필요한 매개변수에만 값을 전달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7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FF0000"/>
                </a:solidFill>
              </a:rPr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(return value)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6" y="2314737"/>
            <a:ext cx="7230080" cy="19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7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자료 없이 </a:t>
            </a:r>
            <a:r>
              <a:rPr lang="ko-KR" altLang="en-US" dirty="0" err="1" smtClean="0"/>
              <a:t>리턴하기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return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함수를 실행했던 위치로 돌아가게 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35" y="2332987"/>
            <a:ext cx="7377373" cy="2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자료와 함께 </a:t>
            </a:r>
            <a:r>
              <a:rPr lang="ko-KR" altLang="en-US" dirty="0" err="1" smtClean="0"/>
              <a:t>리턴하기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리턴 뒤에 자료 입력하면 자료 가지고 돌아감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5" y="2181269"/>
            <a:ext cx="7177867" cy="246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7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아무것도 </a:t>
            </a:r>
            <a:r>
              <a:rPr lang="ko-KR" altLang="en-US" dirty="0" err="1" smtClean="0"/>
              <a:t>리턴하지</a:t>
            </a:r>
            <a:r>
              <a:rPr lang="ko-KR" altLang="en-US" dirty="0" smtClean="0"/>
              <a:t> 않기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None : ‘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의미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51" y="2214281"/>
            <a:ext cx="7467600" cy="25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7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함수의 활용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일반적인 형태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값을 만들어 리턴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240850"/>
            <a:ext cx="7374412" cy="2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0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범위 내부의 정수를 모두 더하는 함수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6" y="1580455"/>
            <a:ext cx="7082790" cy="154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2" y="3128350"/>
            <a:ext cx="7082790" cy="297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0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매개변수와 키워드 </a:t>
            </a:r>
            <a:r>
              <a:rPr lang="ko-KR" altLang="en-US" dirty="0" err="1" smtClean="0"/>
              <a:t>매개변수를</a:t>
            </a:r>
            <a:r>
              <a:rPr lang="ko-KR" altLang="en-US" dirty="0" smtClean="0"/>
              <a:t> 활용해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범위의 정수를 더하는 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71" y="1927465"/>
            <a:ext cx="6771797" cy="412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4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호출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함수를 실행하는 행위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매개변</a:t>
            </a:r>
            <a:r>
              <a:rPr lang="ko-KR" altLang="en-US" sz="1800" b="1" dirty="0">
                <a:solidFill>
                  <a:srgbClr val="C00000"/>
                </a:solidFill>
              </a:rPr>
              <a:t>수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함수의 괄호 내부에 넣는 것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err="1" smtClean="0">
                <a:solidFill>
                  <a:srgbClr val="C00000"/>
                </a:solidFill>
              </a:rPr>
              <a:t>리턴</a:t>
            </a:r>
            <a:r>
              <a:rPr lang="ko-KR" altLang="en-US" sz="1800" b="1" dirty="0" err="1">
                <a:solidFill>
                  <a:srgbClr val="C00000"/>
                </a:solidFill>
              </a:rPr>
              <a:t>값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함수의 최종적인 결과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가변 매개변수 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매개변수를 원하는 만큼 받을 수 있는 함수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기본 매개 변수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매개변수에 아무 것도 넣지 않아도 들어가는 값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방정식을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함수로 </a:t>
            </a:r>
            <a:r>
              <a:rPr lang="ko-KR" altLang="en-US" dirty="0" err="1" smtClean="0"/>
              <a:t>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77" y="1698913"/>
            <a:ext cx="7196066" cy="387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6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리턴값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매개변수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함수들을 어떻게 만들고 활용하는지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빈칸을 채워 매개변수로 전달된 값들을 모두 곱해서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가변 매개변수 함수를 </a:t>
            </a:r>
            <a:r>
              <a:rPr lang="ko-KR" altLang="en-US" dirty="0" err="1" smtClean="0"/>
              <a:t>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77" y="2249905"/>
            <a:ext cx="7339805" cy="303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7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중 오류가 발생하는 코드를 고르세요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21" y="1544869"/>
            <a:ext cx="5737837" cy="452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3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함수를 호출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매개변수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호출 시 괄호 내부에 넣는 여러 가지 자료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FF0000"/>
                </a:solidFill>
              </a:rPr>
              <a:t>리턴값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함수를 호출하여 최종적으로 나오는 결과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61" y="3098132"/>
            <a:ext cx="2826580" cy="309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8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기본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코드의 집합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1644361"/>
            <a:ext cx="7281329" cy="104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2847109"/>
            <a:ext cx="7281329" cy="21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7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매개변수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1523222"/>
            <a:ext cx="6958098" cy="9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2508584"/>
            <a:ext cx="6958098" cy="322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3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215563"/>
            <a:ext cx="7222981" cy="215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1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매개변수와 </a:t>
            </a:r>
            <a:r>
              <a:rPr lang="ko-KR" altLang="en-US" dirty="0"/>
              <a:t>관련된 </a:t>
            </a:r>
            <a:r>
              <a:rPr lang="en-US" altLang="ko-KR" dirty="0" err="1"/>
              <a:t>TypeError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매개변수를 넣지 않은 경우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0" y="2168655"/>
            <a:ext cx="7341175" cy="200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9" y="4223084"/>
            <a:ext cx="7288064" cy="183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5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매개변수를 더 많이 넣은 경우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1531534"/>
            <a:ext cx="7294245" cy="209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3773978"/>
            <a:ext cx="7294245" cy="2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943</TotalTime>
  <Words>409</Words>
  <Application>Microsoft Office PowerPoint</Application>
  <PresentationFormat>화면 슬라이드 쇼(4:3)</PresentationFormat>
  <Paragraphs>118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HY견고딕</vt:lpstr>
      <vt:lpstr>맑은 고딕</vt:lpstr>
      <vt:lpstr>Arial</vt:lpstr>
      <vt:lpstr>Wingdings</vt:lpstr>
      <vt:lpstr>바인드소프트</vt:lpstr>
      <vt:lpstr>함수 만들기</vt:lpstr>
      <vt:lpstr>목차</vt:lpstr>
      <vt:lpstr>시작하기 전에</vt:lpstr>
      <vt:lpstr>시작하기 전에</vt:lpstr>
      <vt:lpstr>함수의 기본</vt:lpstr>
      <vt:lpstr>함수에 매개변수 만들기</vt:lpstr>
      <vt:lpstr>함수에 매개변수 만들기</vt:lpstr>
      <vt:lpstr>함수에 매개변수 만들기</vt:lpstr>
      <vt:lpstr>함수에 매개변수 만들기</vt:lpstr>
      <vt:lpstr>가변 매개변수</vt:lpstr>
      <vt:lpstr>가변 매개변수</vt:lpstr>
      <vt:lpstr>기본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리턴</vt:lpstr>
      <vt:lpstr>리턴</vt:lpstr>
      <vt:lpstr>리턴</vt:lpstr>
      <vt:lpstr>리턴</vt:lpstr>
      <vt:lpstr>기본적인 함수의 활용</vt:lpstr>
      <vt:lpstr>기본적인 함수의 활용</vt:lpstr>
      <vt:lpstr>기본적인 함수의 활용</vt:lpstr>
      <vt:lpstr>키워드로 정리하는 핵심 포인트</vt:lpstr>
      <vt:lpstr>기본적인 함수의 활용</vt:lpstr>
      <vt:lpstr>기본적인 함수의 활용</vt:lpstr>
      <vt:lpstr>기본적인 함수의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80</cp:revision>
  <dcterms:created xsi:type="dcterms:W3CDTF">2019-06-04T09:17:40Z</dcterms:created>
  <dcterms:modified xsi:type="dcterms:W3CDTF">2023-05-02T04:19:35Z</dcterms:modified>
</cp:coreProperties>
</file>