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3" r:id="rId20"/>
    <p:sldId id="282" r:id="rId21"/>
    <p:sldId id="28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66" d="100"/>
          <a:sy n="66" d="100"/>
        </p:scale>
        <p:origin x="238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4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ensorflow/tenseflo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ValueError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IndexError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" y="1557337"/>
            <a:ext cx="7149378" cy="459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3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정수 아닌 값 입력해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발생시키는 경우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리스트의 인덱스를 넘는 숫자 입력해 </a:t>
            </a:r>
            <a:r>
              <a:rPr lang="en-US" altLang="ko-KR" dirty="0" err="1" smtClean="0"/>
              <a:t>IndexError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" y="1604009"/>
            <a:ext cx="7289482" cy="89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" y="3262746"/>
            <a:ext cx="7289482" cy="88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구분 구문과 예외 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as </a:t>
            </a:r>
            <a:r>
              <a:rPr lang="ko-KR" altLang="en-US" dirty="0" smtClean="0">
                <a:solidFill>
                  <a:srgbClr val="C00000"/>
                </a:solidFill>
              </a:rPr>
              <a:t>키워드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뒤에 예외 객체 붙여 예외 구분에 활용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3" y="2752772"/>
            <a:ext cx="4712629" cy="347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코드 실행 후 인덱스 벗어나는 숫자 입력하여 </a:t>
            </a:r>
            <a:r>
              <a:rPr lang="en-US" altLang="ko-KR" dirty="0" err="1" smtClean="0"/>
              <a:t>IndexError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발생시킬 경우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19" y="1587037"/>
            <a:ext cx="7213456" cy="133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예외 잡기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 smtClean="0"/>
              <a:t>except </a:t>
            </a:r>
            <a:r>
              <a:rPr lang="ko-KR" altLang="en-US" dirty="0" smtClean="0"/>
              <a:t>구문으로 예외 구분하면 </a:t>
            </a:r>
            <a:r>
              <a:rPr lang="en-US" altLang="ko-KR" dirty="0" smtClean="0"/>
              <a:t>if,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else </a:t>
            </a:r>
            <a:r>
              <a:rPr lang="ko-KR" altLang="en-US" dirty="0" err="1" smtClean="0"/>
              <a:t>조건문처럼</a:t>
            </a:r>
            <a:r>
              <a:rPr lang="ko-KR" altLang="en-US" dirty="0" smtClean="0"/>
              <a:t> 차례대로 오류 검출하며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예외 조건에 일치하는 것이 없다면 당연히 예외가 발생하며 프로그램이 강제 종료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예시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예외 처리를 했지만 예외를 못 잡는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6" y="3085968"/>
            <a:ext cx="7308447" cy="309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 fontScale="92500" lnSpcReduction="100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sz="3600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예외가 발생해 프로그램이 강제 종료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구문처럼 마지막에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넣어서 프로그램 죽지 않게 하는 것이 좋</a:t>
            </a:r>
            <a:r>
              <a:rPr lang="ko-KR" altLang="en-US" dirty="0"/>
              <a:t>음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5" y="1202494"/>
            <a:ext cx="7215861" cy="413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7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3" y="1660900"/>
            <a:ext cx="7287057" cy="34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925" y="1616869"/>
            <a:ext cx="57721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raise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예외를 강제로 발생시킴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개발 단계에서 아직 구현되지 않은 부분에 일부러 예외를 발생시켜 잊어버리지 않도록 함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2" y="3154681"/>
            <a:ext cx="5746684" cy="47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2" y="3773715"/>
            <a:ext cx="5818873" cy="234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예외 객체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예외와 관련된 정보 담고 있는 객체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raise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예외 강제로 발생시킬 때 사용하는 구문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GitHub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검색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많은 사람이 함께 개발하는 </a:t>
            </a:r>
            <a:r>
              <a:rPr lang="ko-KR" altLang="en-US" sz="1800" dirty="0" err="1" smtClean="0"/>
              <a:t>소셜</a:t>
            </a:r>
            <a:r>
              <a:rPr lang="ko-KR" altLang="en-US" sz="1800" dirty="0" smtClean="0"/>
              <a:t> 코딩 사이트 </a:t>
            </a:r>
            <a:r>
              <a:rPr lang="en-US" altLang="ko-KR" sz="1800" dirty="0" smtClean="0"/>
              <a:t>GitHub </a:t>
            </a:r>
            <a:r>
              <a:rPr lang="ko-KR" altLang="en-US" sz="1800" dirty="0" smtClean="0"/>
              <a:t>이용하는 것으로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유능한 개발자들의 정제된 코드 살펴볼 수 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예외 </a:t>
            </a:r>
            <a:r>
              <a:rPr lang="ko-KR" altLang="en-US" b="1" dirty="0" smtClean="0"/>
              <a:t>객체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예외 구분하기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모든 예외 잡기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raise </a:t>
            </a:r>
            <a:r>
              <a:rPr lang="ko-KR" altLang="en-US" b="1" dirty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28071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예외를 강제로 발생시킬 때 사용하는 키워드로 맞는 것은 무엇일까요</a:t>
            </a:r>
            <a:r>
              <a:rPr lang="en-US" altLang="ko-KR" dirty="0" smtClean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throw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raise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runtime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/>
              <a:t>Error</a:t>
            </a:r>
          </a:p>
          <a:p>
            <a:pPr lvl="1" algn="just"/>
            <a:endParaRPr lang="en-US" altLang="ko-KR" sz="800" dirty="0"/>
          </a:p>
          <a:p>
            <a:pPr algn="just">
              <a:lnSpc>
                <a:spcPct val="100000"/>
              </a:lnSpc>
            </a:pPr>
            <a:r>
              <a:rPr lang="ko-KR" altLang="en-US" dirty="0" smtClean="0"/>
              <a:t>본문에서 살펴보았던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에서 코드를 찾는 방법으로</a:t>
            </a:r>
            <a:r>
              <a:rPr lang="en-US" altLang="ko-KR" dirty="0" smtClean="0"/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인공지능</a:t>
            </a:r>
            <a:r>
              <a:rPr lang="ko-KR" altLang="en-US" dirty="0" smtClean="0"/>
              <a:t> 개발에서 많이 사용되는 수치 연산 라이브러리</a:t>
            </a:r>
            <a:r>
              <a:rPr lang="en-US" altLang="ko-KR" dirty="0" smtClean="0"/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http://github.com/tensorflow/tenseflow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raise </a:t>
            </a:r>
            <a:r>
              <a:rPr lang="ko-KR" altLang="en-US" dirty="0" smtClean="0"/>
              <a:t>구문이 사용되는 예를 세 가지 찾아보세요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6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6" y="2679183"/>
            <a:ext cx="5913302" cy="12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628649" y="1052764"/>
            <a:ext cx="8028071" cy="5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altLang="ko-KR" sz="8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6" y="1717158"/>
            <a:ext cx="591330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예외 객체</a:t>
            </a:r>
            <a:r>
              <a:rPr lang="en-US" altLang="ko-KR" dirty="0" smtClean="0"/>
              <a:t>, raise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GitHub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smtClean="0"/>
              <a:t>프로그램을 개발하다 보면 수많은 오류를 만나게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처음 프로그램을 개발했을 때 모든 오류를 예측하고 처리하는 경우는 거의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개발이 완료된 뒤에도 예측하지 못한 오류들이 계속 발생하기 때문에 유지보수가 필요하다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객체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시 예외 정보가 저장되는 곳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5" y="2340890"/>
            <a:ext cx="7415769" cy="15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객체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Exception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모든 예외의 어머니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6" y="2731602"/>
            <a:ext cx="6223097" cy="329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다양한 예외들이 발생할 때 그 정보를 메일 등으로 보내도록 해서 수집하면 큰 규모의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등에서 프로그램 개선에 큰 도움이 됨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72" y="1048080"/>
            <a:ext cx="7213456" cy="13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4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구분하기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객체 사용하면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구문을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조건문처럼</a:t>
            </a:r>
            <a:r>
              <a:rPr lang="ko-KR" altLang="en-US" dirty="0" smtClean="0"/>
              <a:t> 사용해서 예외를 구분할 수 있음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여러 가지 예외가 발생할 수 있는 상황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2" y="2835034"/>
            <a:ext cx="5912135" cy="320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정상적으로 정수 입력한 경우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정수로 변환될 수 없는 값 입력한 경우 </a:t>
            </a:r>
            <a:r>
              <a:rPr lang="en-US" altLang="ko-KR" dirty="0" smtClean="0"/>
              <a:t>-  </a:t>
            </a:r>
            <a:r>
              <a:rPr lang="en-US" altLang="ko-KR" dirty="0" err="1" smtClean="0"/>
              <a:t>ValueError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정수 입력하나 리스트 길이를 넘는 인덱스인 경우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IndexError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1516121"/>
            <a:ext cx="6840594" cy="87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2980632"/>
            <a:ext cx="6840594" cy="113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5" y="4655647"/>
            <a:ext cx="6840594" cy="11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구분하기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 </a:t>
            </a:r>
            <a:r>
              <a:rPr lang="ko-KR" altLang="en-US" dirty="0" smtClean="0"/>
              <a:t>구문 뒤에 예외 종류 입력해서 구분할 수 있음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59" y="2257466"/>
            <a:ext cx="7031833" cy="247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1484</TotalTime>
  <Words>410</Words>
  <Application>Microsoft Office PowerPoint</Application>
  <PresentationFormat>화면 슬라이드 쇼(4:3)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HY견고딕</vt:lpstr>
      <vt:lpstr>맑은 고딕</vt:lpstr>
      <vt:lpstr>Arial</vt:lpstr>
      <vt:lpstr>Wingdings</vt:lpstr>
      <vt:lpstr>바인드소프트</vt:lpstr>
      <vt:lpstr>예외 고급</vt:lpstr>
      <vt:lpstr>목차</vt:lpstr>
      <vt:lpstr>시작하기 전에</vt:lpstr>
      <vt:lpstr>시작하기 전에</vt:lpstr>
      <vt:lpstr>예외 객체</vt:lpstr>
      <vt:lpstr>예외 객체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모든 예외 잡기</vt:lpstr>
      <vt:lpstr>모든 예외 잡기</vt:lpstr>
      <vt:lpstr>모든 예외 잡기</vt:lpstr>
      <vt:lpstr>모든 예외 잡기</vt:lpstr>
      <vt:lpstr>raise 구문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122</cp:revision>
  <dcterms:created xsi:type="dcterms:W3CDTF">2019-06-04T09:17:40Z</dcterms:created>
  <dcterms:modified xsi:type="dcterms:W3CDTF">2023-05-09T05:37:37Z</dcterms:modified>
</cp:coreProperties>
</file>