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6" r:id="rId22"/>
    <p:sldId id="288" r:id="rId23"/>
    <p:sldId id="287" r:id="rId24"/>
    <p:sldId id="289" r:id="rId25"/>
    <p:sldId id="290" r:id="rId26"/>
    <p:sldId id="291" r:id="rId27"/>
    <p:sldId id="292" r:id="rId28"/>
    <p:sldId id="263" r:id="rId29"/>
    <p:sldId id="284" r:id="rId30"/>
    <p:sldId id="285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40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90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84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모듈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__name__==“__main__”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__name__ </a:t>
            </a:r>
            <a:r>
              <a:rPr lang="ko-KR" altLang="en-US" dirty="0" smtClean="0"/>
              <a:t>활용하기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엔트리</a:t>
            </a:r>
            <a:r>
              <a:rPr lang="ko-KR" altLang="en-US" dirty="0" smtClean="0"/>
              <a:t> 포인트 파일 내부에서 </a:t>
            </a:r>
            <a:r>
              <a:rPr lang="en-US" altLang="ko-KR" dirty="0" smtClean="0"/>
              <a:t>__name__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“__main__” </a:t>
            </a:r>
            <a:r>
              <a:rPr lang="ko-KR" altLang="en-US" dirty="0" smtClean="0"/>
              <a:t>값을 가짐을 활용하여 현재 파일이 모듈로 실행되는지 </a:t>
            </a:r>
            <a:r>
              <a:rPr lang="ko-KR" altLang="en-US" dirty="0" err="1" smtClean="0"/>
              <a:t>엔트리</a:t>
            </a:r>
            <a:r>
              <a:rPr lang="ko-KR" altLang="en-US" dirty="0" smtClean="0"/>
              <a:t> 포인트로 실행되는지 확인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예시 </a:t>
            </a:r>
            <a:r>
              <a:rPr lang="en-US" altLang="ko-KR" dirty="0" smtClean="0"/>
              <a:t>– test_module.py  (</a:t>
            </a:r>
            <a:r>
              <a:rPr lang="ko-KR" altLang="en-US" dirty="0" smtClean="0"/>
              <a:t>모듈 활용하기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93" y="3577721"/>
            <a:ext cx="5888223" cy="247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369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__name__==“__main__”</a:t>
            </a:r>
            <a:endParaRPr lang="ko-KR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64" y="1148773"/>
            <a:ext cx="7372610" cy="1510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3" y="3265603"/>
            <a:ext cx="7351221" cy="1895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84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__name__==“__main__”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49" y="1191986"/>
            <a:ext cx="8049837" cy="4984977"/>
          </a:xfrm>
        </p:spPr>
        <p:txBody>
          <a:bodyPr/>
          <a:lstStyle/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현재 </a:t>
            </a:r>
            <a:r>
              <a:rPr lang="en-US" altLang="ko-KR" dirty="0" smtClean="0"/>
              <a:t>test_module.py </a:t>
            </a:r>
            <a:r>
              <a:rPr lang="ko-KR" altLang="en-US" dirty="0" smtClean="0"/>
              <a:t>파일에는 동작 설명을 위해 추가한 활용 예시 부분 존재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모듈로 사용하고 있는데 내부에서 출력 발생하여 문제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현재 파일이 </a:t>
            </a:r>
            <a:r>
              <a:rPr lang="ko-KR" altLang="en-US" dirty="0" err="1" smtClean="0"/>
              <a:t>엔트리</a:t>
            </a:r>
            <a:r>
              <a:rPr lang="ko-KR" altLang="en-US" dirty="0" smtClean="0"/>
              <a:t> 포인트인지 구분하는 코드 활용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조건문으로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__name__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“__main__”</a:t>
            </a:r>
            <a:r>
              <a:rPr lang="ko-KR" altLang="en-US" dirty="0" smtClean="0"/>
              <a:t>인지 확인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77" y="1265891"/>
            <a:ext cx="7379453" cy="173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17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__name__==“__main__”</a:t>
            </a:r>
            <a:endParaRPr lang="ko-KR" alt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53" y="1172499"/>
            <a:ext cx="7450974" cy="1629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03" y="2846069"/>
            <a:ext cx="7246706" cy="3295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86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__name__==“__main__”</a:t>
            </a:r>
            <a:endParaRPr lang="ko-KR" alt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40" y="1158125"/>
            <a:ext cx="7496089" cy="166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54" y="2965784"/>
            <a:ext cx="7484225" cy="138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410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모듈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(module)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패키</a:t>
            </a:r>
            <a:r>
              <a:rPr lang="ko-KR" altLang="en-US" dirty="0">
                <a:solidFill>
                  <a:srgbClr val="C00000"/>
                </a:solidFill>
              </a:rPr>
              <a:t>지</a:t>
            </a:r>
            <a:r>
              <a:rPr lang="ko-KR" altLang="en-US" dirty="0" smtClean="0">
                <a:solidFill>
                  <a:srgbClr val="C00000"/>
                </a:solidFill>
              </a:rPr>
              <a:t> 관리 시스템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(Package Management System)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pip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모듈이 모여서 구조 이루면 패키지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패키지 만들기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mian.py </a:t>
            </a:r>
            <a:r>
              <a:rPr lang="ko-KR" altLang="en-US" dirty="0" smtClean="0"/>
              <a:t>파일은 </a:t>
            </a:r>
            <a:r>
              <a:rPr lang="ko-KR" altLang="en-US" dirty="0" err="1" smtClean="0"/>
              <a:t>엔트리</a:t>
            </a:r>
            <a:r>
              <a:rPr lang="ko-KR" altLang="en-US" dirty="0" smtClean="0"/>
              <a:t> 포인트로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test_package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폴더는 패키지로 사용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252" y="4443042"/>
            <a:ext cx="2886300" cy="1681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64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err="1" smtClean="0"/>
              <a:t>test_package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 내부에 </a:t>
            </a:r>
            <a:r>
              <a:rPr lang="en-US" altLang="ko-KR" dirty="0" smtClean="0"/>
              <a:t>module_a.py </a:t>
            </a:r>
            <a:r>
              <a:rPr lang="ko-KR" altLang="en-US" dirty="0" smtClean="0"/>
              <a:t>파일과 </a:t>
            </a:r>
            <a:r>
              <a:rPr lang="en-US" altLang="ko-KR" dirty="0" smtClean="0"/>
              <a:t>module_b.py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sz="900" dirty="0" smtClean="0"/>
          </a:p>
          <a:p>
            <a:pPr lvl="1"/>
            <a:r>
              <a:rPr lang="ko-KR" altLang="en-US" dirty="0" smtClean="0"/>
              <a:t>두 파일에 아래와 같이 입력</a:t>
            </a:r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39" y="1344727"/>
            <a:ext cx="2995007" cy="1635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19" y="3981283"/>
            <a:ext cx="7230081" cy="1008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19" y="5054757"/>
            <a:ext cx="7230081" cy="985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63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92" y="1176684"/>
            <a:ext cx="7246706" cy="72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92" y="1904936"/>
            <a:ext cx="7246706" cy="1563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92" y="3610549"/>
            <a:ext cx="7246706" cy="103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20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__int__.py </a:t>
            </a:r>
            <a:r>
              <a:rPr lang="ko-KR" altLang="en-US" dirty="0" smtClean="0">
                <a:solidFill>
                  <a:srgbClr val="C00000"/>
                </a:solidFill>
              </a:rPr>
              <a:t>파일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패키지 읽을 </a:t>
            </a:r>
            <a:r>
              <a:rPr lang="ko-KR" altLang="en-US" dirty="0" err="1" smtClean="0"/>
              <a:t>떄</a:t>
            </a:r>
            <a:r>
              <a:rPr lang="ko-KR" altLang="en-US" dirty="0" smtClean="0"/>
              <a:t> 어떤 처리를 수행해야 하거나 패키지 내부의 모듈들을 한꺼번에 가져오고 싶을 때 사용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test_package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 내부에 </a:t>
            </a:r>
            <a:r>
              <a:rPr lang="en-US" altLang="ko-KR" dirty="0"/>
              <a:t>__int__.py </a:t>
            </a:r>
            <a:r>
              <a:rPr lang="ko-KR" altLang="en-US" dirty="0" smtClean="0"/>
              <a:t>파일 추가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패키지 </a:t>
            </a:r>
            <a:r>
              <a:rPr lang="ko-KR" altLang="en-US" dirty="0" err="1" smtClean="0"/>
              <a:t>읽어들일</a:t>
            </a:r>
            <a:r>
              <a:rPr lang="ko-KR" altLang="en-US" dirty="0" smtClean="0"/>
              <a:t> 때 </a:t>
            </a:r>
            <a:r>
              <a:rPr lang="en-US" altLang="ko-KR" dirty="0" smtClean="0"/>
              <a:t>__init__.py</a:t>
            </a:r>
            <a:r>
              <a:rPr lang="ko-KR" altLang="en-US" dirty="0" smtClean="0"/>
              <a:t>를 가장 먼저 실행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패키지와 관련된 초기화 처리 등 할 수 있음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121" y="3168994"/>
            <a:ext cx="4518487" cy="1778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979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55" y="1150590"/>
            <a:ext cx="7251469" cy="2055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47" y="3566598"/>
            <a:ext cx="7180204" cy="216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59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모듈 만들기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__name__==“__main</a:t>
            </a:r>
            <a:r>
              <a:rPr lang="en-US" altLang="ko-KR" b="1" dirty="0" smtClean="0"/>
              <a:t>__”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패키지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텍스트 </a:t>
            </a:r>
            <a:r>
              <a:rPr lang="ko-KR" altLang="en-US" b="1" dirty="0" smtClean="0"/>
              <a:t>데이터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바이너리 데이터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90" y="1258396"/>
            <a:ext cx="7432012" cy="134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79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데이터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텍스트 데이터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(text data)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우리가 쉽게 읽을 수 있는 형태의 데이터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컴퓨터는 내부적으로 모든 처리를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이루어진 이진숫자로 수행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텍스트 데이터로 쉽게 편집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03" y="4642579"/>
            <a:ext cx="7220643" cy="133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04" y="3126551"/>
            <a:ext cx="7220643" cy="139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08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데이터</a:t>
            </a:r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47" y="1160220"/>
            <a:ext cx="5956752" cy="488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20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바이너리 데이터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바이너리 데이터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(binary data)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텍스트 에디터로 열었을 때 의미를 이해할 수 없는 데이터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동영상 등</a:t>
            </a:r>
            <a:endParaRPr lang="ko-KR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50" y="2775606"/>
            <a:ext cx="7289482" cy="100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8" y="3883819"/>
            <a:ext cx="7289482" cy="1049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722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바이너리 데이터</a:t>
            </a:r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30" y="1243937"/>
            <a:ext cx="7320703" cy="166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07" y="3238588"/>
            <a:ext cx="7227743" cy="2879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66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바이너리 데이터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인코딩과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디코딩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인코딩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(encoding)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텍스트 데이터를 우리가 읽기 쉬운 글자로 보이기 위해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혹은 바이너리 데이터를 읽어 이미지로 보이기 위해 데이터를 변환하는 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디코딩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(decoding)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반대 과정</a:t>
            </a:r>
            <a:endParaRPr lang="ko-KR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43" y="1192271"/>
            <a:ext cx="7339359" cy="200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902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바이너리 데이터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인터넷의 이미지 저장하기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열 때 뒤에 </a:t>
            </a:r>
            <a:r>
              <a:rPr lang="en-US" altLang="ko-KR" dirty="0" smtClean="0"/>
              <a:t>“b” </a:t>
            </a:r>
            <a:r>
              <a:rPr lang="ko-KR" altLang="en-US" dirty="0" smtClean="0"/>
              <a:t>붙이기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바이너리 데이터로 저장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16" y="2770034"/>
            <a:ext cx="7249345" cy="29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바이너리 데이터</a:t>
            </a:r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56" y="1303599"/>
            <a:ext cx="7280044" cy="350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58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191986"/>
            <a:ext cx="7191876" cy="49849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err="1" smtClean="0">
                <a:solidFill>
                  <a:srgbClr val="C00000"/>
                </a:solidFill>
              </a:rPr>
              <a:t>엔트리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포인트 </a:t>
            </a:r>
            <a:r>
              <a:rPr lang="en-US" altLang="ko-KR" sz="1800" dirty="0" smtClean="0"/>
              <a:t>: python </a:t>
            </a:r>
            <a:r>
              <a:rPr lang="ko-KR" altLang="en-US" sz="1800" dirty="0" smtClean="0"/>
              <a:t>명령어 사용한 첫 진입 파일을 </a:t>
            </a:r>
            <a:r>
              <a:rPr lang="ko-KR" altLang="en-US" sz="1800" dirty="0" err="1" smtClean="0"/>
              <a:t>엔트리</a:t>
            </a:r>
            <a:r>
              <a:rPr lang="ko-KR" altLang="en-US" sz="1800" dirty="0" smtClean="0"/>
              <a:t> 포인트라 부른다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C00000"/>
                </a:solidFill>
              </a:rPr>
              <a:t>__name__==“__main__”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현재 파일이 </a:t>
            </a:r>
            <a:r>
              <a:rPr lang="ko-KR" altLang="en-US" sz="1800" dirty="0" err="1" smtClean="0"/>
              <a:t>엔트리</a:t>
            </a:r>
            <a:r>
              <a:rPr lang="ko-KR" altLang="en-US" sz="1800" dirty="0" smtClean="0"/>
              <a:t> 포인트인지 확인할 때 사용하는 코드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패키지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모듈이 모인 것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모듈을 분석하는 방법 </a:t>
            </a:r>
            <a:r>
              <a:rPr lang="en-US" altLang="ko-KR" dirty="0" smtClean="0"/>
              <a:t>(</a:t>
            </a:r>
            <a:r>
              <a:rPr lang="ko-KR" altLang="en-US" dirty="0" smtClean="0"/>
              <a:t>확인문제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pip list </a:t>
            </a:r>
            <a:r>
              <a:rPr lang="ko-KR" altLang="en-US" dirty="0" smtClean="0"/>
              <a:t>명령어 사용하여 설치된 명령어 확인하고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pip show &lt;</a:t>
            </a:r>
            <a:r>
              <a:rPr lang="ko-KR" altLang="en-US" dirty="0" smtClean="0"/>
              <a:t>설치된 모듈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입력하여 모듈 설치된 위치 확인</a:t>
            </a:r>
            <a:endParaRPr lang="ko-KR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99" y="2369369"/>
            <a:ext cx="5252117" cy="1546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82" y="3777721"/>
            <a:ext cx="5258133" cy="2274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95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엔트리</a:t>
            </a:r>
            <a:r>
              <a:rPr lang="ko-KR" altLang="en-US" dirty="0" smtClean="0"/>
              <a:t> 포인트</a:t>
            </a:r>
            <a:r>
              <a:rPr lang="en-US" altLang="ko-KR" dirty="0" smtClean="0"/>
              <a:t>, __name__==“__main__”,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n-US" altLang="ko-KR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dirty="0" smtClean="0"/>
              <a:t>모듈을 만드는 방법을 알면 직접 모듈을 만드는 것은 물론이고 다른 사람이 만든 모듈을 분석할 수도 있다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모듈을 분석하는 방법 </a:t>
            </a:r>
            <a:r>
              <a:rPr lang="en-US" altLang="ko-KR" dirty="0"/>
              <a:t>(</a:t>
            </a:r>
            <a:r>
              <a:rPr lang="ko-KR" altLang="en-US" dirty="0"/>
              <a:t>확인문제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263316"/>
            <a:ext cx="7886700" cy="4913647"/>
          </a:xfrm>
        </p:spPr>
        <p:txBody>
          <a:bodyPr/>
          <a:lstStyle/>
          <a:p>
            <a:pPr lvl="1"/>
            <a:r>
              <a:rPr lang="ko-KR" altLang="en-US" dirty="0" smtClean="0"/>
              <a:t>탐색기 사용하여 </a:t>
            </a:r>
            <a:r>
              <a:rPr lang="en-US" altLang="ko-KR" dirty="0" smtClean="0"/>
              <a:t>Location </a:t>
            </a:r>
            <a:r>
              <a:rPr lang="ko-KR" altLang="en-US" dirty="0" smtClean="0"/>
              <a:t>폴더로 들어가 여러 모듈 설치된 것 확인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파일을 하나하나 열어보며 찬찬히 분석해보기</a:t>
            </a:r>
            <a:endParaRPr lang="ko-KR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838" y="1912722"/>
            <a:ext cx="7114656" cy="167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760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module_basic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디렉터리 만든 후 아래 두 파일 넣기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48" y="1740159"/>
            <a:ext cx="3575306" cy="212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1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만들기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err="1" smtClean="0"/>
              <a:t>module_basic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디렉터리 만든 후 아래 두 파일 저장하고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main.py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실행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88" y="2162425"/>
            <a:ext cx="7362985" cy="4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183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만들기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패키지 </a:t>
            </a:r>
            <a:r>
              <a:rPr lang="en-US" altLang="ko-KR" dirty="0" smtClean="0"/>
              <a:t>(package)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복잡하고 구조화된 모듈 만들 때 사용하는 기능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71" y="1177635"/>
            <a:ext cx="7200570" cy="207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27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086600" y="4379495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__name__==“__main__”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191987"/>
            <a:ext cx="7886700" cy="4980214"/>
          </a:xfrm>
        </p:spPr>
        <p:txBody>
          <a:bodyPr>
            <a:normAutofit/>
          </a:bodyPr>
          <a:lstStyle/>
          <a:p>
            <a:pPr algn="just"/>
            <a:r>
              <a:rPr lang="en-US" altLang="ko-KR" dirty="0" smtClean="0">
                <a:solidFill>
                  <a:srgbClr val="C00000"/>
                </a:solidFill>
              </a:rPr>
              <a:t>__name__</a:t>
            </a:r>
          </a:p>
          <a:p>
            <a:pPr lvl="1" algn="just">
              <a:lnSpc>
                <a:spcPct val="16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엔트리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포인트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(entry point)</a:t>
            </a:r>
            <a:r>
              <a:rPr lang="en-US" altLang="ko-KR" dirty="0" smtClean="0"/>
              <a:t> / </a:t>
            </a:r>
            <a:r>
              <a:rPr lang="ko-KR" altLang="en-US" dirty="0" smtClean="0">
                <a:solidFill>
                  <a:srgbClr val="C00000"/>
                </a:solidFill>
              </a:rPr>
              <a:t>메인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(main)</a:t>
            </a:r>
          </a:p>
          <a:p>
            <a:pPr lvl="2" algn="just">
              <a:lnSpc>
                <a:spcPct val="160000"/>
              </a:lnSpc>
            </a:pPr>
            <a:r>
              <a:rPr lang="ko-KR" altLang="en-US" dirty="0" smtClean="0"/>
              <a:t>프로그램의 </a:t>
            </a:r>
            <a:r>
              <a:rPr lang="ko-KR" altLang="en-US" dirty="0" err="1" smtClean="0"/>
              <a:t>진입점</a:t>
            </a:r>
            <a:endParaRPr lang="en-US" altLang="ko-KR" dirty="0" smtClean="0"/>
          </a:p>
          <a:p>
            <a:pPr lvl="2" algn="just">
              <a:lnSpc>
                <a:spcPct val="160000"/>
              </a:lnSpc>
            </a:pPr>
            <a:r>
              <a:rPr lang="ko-KR" altLang="en-US" dirty="0" smtClean="0"/>
              <a:t>메인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내부에서의 </a:t>
            </a:r>
            <a:r>
              <a:rPr lang="en-US" altLang="ko-KR" dirty="0" smtClean="0"/>
              <a:t>__name__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“__main__”</a:t>
            </a:r>
          </a:p>
          <a:p>
            <a:pPr lvl="2" algn="just"/>
            <a:endParaRPr lang="en-US" altLang="ko-KR" dirty="0"/>
          </a:p>
          <a:p>
            <a:pPr lvl="2" algn="just"/>
            <a:endParaRPr lang="en-US" altLang="ko-KR" dirty="0" smtClean="0"/>
          </a:p>
          <a:p>
            <a:pPr lvl="2" algn="just"/>
            <a:endParaRPr lang="en-US" altLang="ko-KR" dirty="0" smtClean="0"/>
          </a:p>
          <a:p>
            <a:pPr lvl="2" algn="just"/>
            <a:endParaRPr lang="en-US" altLang="ko-KR" dirty="0"/>
          </a:p>
          <a:p>
            <a:pPr lvl="2" algn="just"/>
            <a:endParaRPr lang="en-US" altLang="ko-KR" dirty="0" smtClean="0"/>
          </a:p>
          <a:p>
            <a:pPr lvl="2" algn="just"/>
            <a:endParaRPr lang="en-US" altLang="ko-KR" dirty="0"/>
          </a:p>
          <a:p>
            <a:pPr algn="just"/>
            <a:r>
              <a:rPr lang="ko-KR" altLang="en-US" dirty="0" smtClean="0"/>
              <a:t>모듈의 </a:t>
            </a:r>
            <a:r>
              <a:rPr lang="en-US" altLang="ko-KR" dirty="0" smtClean="0"/>
              <a:t>__name__</a:t>
            </a:r>
          </a:p>
          <a:p>
            <a:pPr lvl="1" algn="just">
              <a:lnSpc>
                <a:spcPct val="150000"/>
              </a:lnSpc>
            </a:pPr>
            <a:r>
              <a:rPr lang="ko-KR" altLang="en-US" dirty="0" err="1" smtClean="0"/>
              <a:t>엔트리</a:t>
            </a:r>
            <a:r>
              <a:rPr lang="ko-KR" altLang="en-US" dirty="0" smtClean="0"/>
              <a:t> 포인트 아니지만 </a:t>
            </a:r>
            <a:r>
              <a:rPr lang="ko-KR" altLang="en-US" dirty="0" err="1" smtClean="0"/>
              <a:t>엔트리</a:t>
            </a:r>
            <a:r>
              <a:rPr lang="ko-KR" altLang="en-US" dirty="0" smtClean="0"/>
              <a:t> 포인트 파일 내에서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되었기 때문에 모듈 내 코드가 실행</a:t>
            </a:r>
            <a:endParaRPr lang="en-US" altLang="ko-KR" dirty="0" smtClean="0"/>
          </a:p>
          <a:p>
            <a:pPr lvl="1" algn="just">
              <a:lnSpc>
                <a:spcPct val="150000"/>
              </a:lnSpc>
            </a:pPr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내부에서 </a:t>
            </a:r>
            <a:r>
              <a:rPr lang="en-US" altLang="ko-KR" dirty="0" smtClean="0"/>
              <a:t>__name__ </a:t>
            </a:r>
            <a:r>
              <a:rPr lang="ko-KR" altLang="en-US" dirty="0" smtClean="0"/>
              <a:t>출력하면 모듈의 이름 나타냄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70" y="2901802"/>
            <a:ext cx="3665435" cy="105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68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__name__==“__main__”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모듈 이름을 출력하는 모듈 만들기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29" y="1586173"/>
            <a:ext cx="7301346" cy="193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29" y="3896159"/>
            <a:ext cx="7301346" cy="729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79" y="4744683"/>
            <a:ext cx="7282296" cy="7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2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__name__==“__main__”</a:t>
            </a:r>
            <a:endParaRPr lang="ko-KR" alt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57" y="1214928"/>
            <a:ext cx="7142191" cy="1873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9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1963</TotalTime>
  <Words>545</Words>
  <Application>Microsoft Office PowerPoint</Application>
  <PresentationFormat>화면 슬라이드 쇼(4:3)</PresentationFormat>
  <Paragraphs>158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HY견고딕</vt:lpstr>
      <vt:lpstr>맑은 고딕</vt:lpstr>
      <vt:lpstr>Arial</vt:lpstr>
      <vt:lpstr>Wingdings</vt:lpstr>
      <vt:lpstr>바인드소프트</vt:lpstr>
      <vt:lpstr>모듈 만들기</vt:lpstr>
      <vt:lpstr>목차</vt:lpstr>
      <vt:lpstr>시작하기 전에</vt:lpstr>
      <vt:lpstr>시작하기 전에</vt:lpstr>
      <vt:lpstr>모듈 만들기</vt:lpstr>
      <vt:lpstr>모듈 만들기</vt:lpstr>
      <vt:lpstr>__name__==“__main__”</vt:lpstr>
      <vt:lpstr>__name__==“__main__”</vt:lpstr>
      <vt:lpstr>__name__==“__main__”</vt:lpstr>
      <vt:lpstr>__name__==“__main__”</vt:lpstr>
      <vt:lpstr>__name__==“__main__”</vt:lpstr>
      <vt:lpstr>__name__==“__main__”</vt:lpstr>
      <vt:lpstr>__name__==“__main__”</vt:lpstr>
      <vt:lpstr>__name__==“__main__”</vt:lpstr>
      <vt:lpstr>패키지</vt:lpstr>
      <vt:lpstr>패키지</vt:lpstr>
      <vt:lpstr>패키지</vt:lpstr>
      <vt:lpstr>패키지</vt:lpstr>
      <vt:lpstr>패키지</vt:lpstr>
      <vt:lpstr>패키지</vt:lpstr>
      <vt:lpstr>텍스트 데이터</vt:lpstr>
      <vt:lpstr>텍스트 데이터</vt:lpstr>
      <vt:lpstr>바이너리 데이터</vt:lpstr>
      <vt:lpstr>바이너리 데이터</vt:lpstr>
      <vt:lpstr>바이너리 데이터</vt:lpstr>
      <vt:lpstr>바이너리 데이터</vt:lpstr>
      <vt:lpstr>바이너리 데이터</vt:lpstr>
      <vt:lpstr>키워드로 정리하는 핵심 포인트</vt:lpstr>
      <vt:lpstr>모듈을 분석하는 방법 (확인문제)</vt:lpstr>
      <vt:lpstr>모듈을 분석하는 방법 (확인문제)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Sugil</cp:lastModifiedBy>
  <cp:revision>154</cp:revision>
  <dcterms:created xsi:type="dcterms:W3CDTF">2019-06-04T09:17:40Z</dcterms:created>
  <dcterms:modified xsi:type="dcterms:W3CDTF">2023-05-09T08:24:56Z</dcterms:modified>
</cp:coreProperties>
</file>