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62" r:id="rId4"/>
    <p:sldId id="289" r:id="rId5"/>
    <p:sldId id="290" r:id="rId6"/>
    <p:sldId id="266" r:id="rId7"/>
    <p:sldId id="263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4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/numpy.org/doc/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llow.readthedocs.io/en/stable/" TargetMode="External"/><Relationship Id="rId5" Type="http://schemas.openxmlformats.org/officeDocument/2006/relationships/hyperlink" Target="https://www.tensorflow.org/api_docs/python/tf/all_symbols" TargetMode="External"/><Relationship Id="rId4" Type="http://schemas.openxmlformats.org/officeDocument/2006/relationships/hyperlink" Target="https://matplotlib.org/stabl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</a:t>
            </a:r>
            <a:r>
              <a:rPr lang="en-US" altLang="ko-KR" b="1" dirty="0" smtClean="0"/>
              <a:t>01 </a:t>
            </a:r>
            <a:r>
              <a:rPr lang="ko-KR" altLang="en-US" dirty="0" smtClean="0"/>
              <a:t>영상 </a:t>
            </a:r>
            <a:r>
              <a:rPr lang="ko-KR" altLang="en-US" dirty="0"/>
              <a:t>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02 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영상 및 비디오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 cv2.imread(filename)-&gt; return		</a:t>
            </a:r>
            <a:r>
              <a:rPr lang="ko-KR" altLang="en-US" sz="2000" dirty="0" smtClean="0"/>
              <a:t>영상 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cv2.imwrite(filename)			</a:t>
            </a:r>
            <a:r>
              <a:rPr lang="ko-KR" altLang="en-US" sz="2000" dirty="0" err="1" smtClean="0"/>
              <a:t>영상파일</a:t>
            </a:r>
            <a:r>
              <a:rPr lang="ko-KR" altLang="en-US" sz="2000" dirty="0" smtClean="0"/>
              <a:t> 출력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cv2.namedWindow(</a:t>
            </a:r>
            <a:r>
              <a:rPr lang="en-US" altLang="ko-KR" sz="2000" dirty="0" err="1" smtClean="0"/>
              <a:t>winname</a:t>
            </a:r>
            <a:r>
              <a:rPr lang="en-US" altLang="ko-KR" sz="2000" dirty="0" smtClean="0"/>
              <a:t>)		</a:t>
            </a:r>
            <a:r>
              <a:rPr lang="ko-KR" altLang="en-US" sz="2000" dirty="0" smtClean="0"/>
              <a:t>윈도우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cv2.imshow(</a:t>
            </a:r>
            <a:r>
              <a:rPr lang="en-US" altLang="ko-KR" sz="2000" dirty="0" err="1" smtClean="0"/>
              <a:t>winname</a:t>
            </a:r>
            <a:r>
              <a:rPr lang="en-US" altLang="ko-KR" sz="2000" dirty="0" smtClean="0"/>
              <a:t>)			</a:t>
            </a:r>
            <a:r>
              <a:rPr lang="ko-KR" altLang="en-US" sz="2000" dirty="0" smtClean="0"/>
              <a:t>윈도우 표시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cv2.waitKey([, delay])			</a:t>
            </a:r>
            <a:r>
              <a:rPr lang="ko-KR" altLang="en-US" sz="2000" dirty="0" smtClean="0"/>
              <a:t>키보드 입력 대기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cv2.destroyWindow(</a:t>
            </a:r>
            <a:r>
              <a:rPr lang="en-US" altLang="ko-KR" sz="2000" dirty="0" err="1" smtClean="0"/>
              <a:t>winname</a:t>
            </a:r>
            <a:r>
              <a:rPr lang="en-US" altLang="ko-KR" sz="2000" dirty="0" smtClean="0"/>
              <a:t>)		</a:t>
            </a:r>
            <a:r>
              <a:rPr lang="ko-KR" altLang="en-US" sz="2000" dirty="0" smtClean="0"/>
              <a:t>윈도우 파괴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cv2.destroyAllWindows() 			</a:t>
            </a:r>
            <a:r>
              <a:rPr lang="ko-KR" altLang="en-US" sz="2000" dirty="0" smtClean="0"/>
              <a:t>모든 윈도우 파괴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88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1414"/>
            <a:ext cx="8229600" cy="58259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2.4 </a:t>
            </a:r>
            <a:r>
              <a:rPr lang="en-US" altLang="ko-KR" dirty="0" smtClean="0"/>
              <a:t>cv2.imread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92" y="764704"/>
            <a:ext cx="6864703" cy="3600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92" y="4576431"/>
            <a:ext cx="7310440" cy="15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</a:t>
            </a:r>
            <a:r>
              <a:rPr lang="en-US" altLang="ko-KR" dirty="0" smtClean="0"/>
              <a:t> cv2.imshow()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94" y="1268760"/>
            <a:ext cx="7969660" cy="2305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5" y="4296216"/>
            <a:ext cx="7968789" cy="16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7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2.4 </a:t>
            </a:r>
            <a:r>
              <a:rPr lang="en-US" altLang="ko-KR" dirty="0" smtClean="0"/>
              <a:t>cv2.imwrite()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06" y="1052736"/>
            <a:ext cx="8026813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Matplotlib</a:t>
            </a:r>
            <a:r>
              <a:rPr lang="ko-KR" altLang="en-US" sz="2800" dirty="0"/>
              <a:t>는 다양한 </a:t>
            </a:r>
            <a:r>
              <a:rPr lang="en-US" altLang="ko-KR" sz="2800" dirty="0"/>
              <a:t>plot</a:t>
            </a:r>
            <a:r>
              <a:rPr lang="ko-KR" altLang="en-US" sz="2800" dirty="0"/>
              <a:t>기능을 가진 </a:t>
            </a:r>
            <a:r>
              <a:rPr lang="en-US" altLang="ko-KR" sz="2800" dirty="0"/>
              <a:t>Python Plot Library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이미지를 </a:t>
            </a:r>
            <a:r>
              <a:rPr lang="en-US" altLang="ko-KR" sz="2800" dirty="0"/>
              <a:t>zoom</a:t>
            </a:r>
            <a:r>
              <a:rPr lang="ko-KR" altLang="en-US" sz="2800" dirty="0"/>
              <a:t>하거나 하나의 화면에 </a:t>
            </a:r>
            <a:r>
              <a:rPr lang="ko-KR" altLang="en-US" sz="2800" dirty="0" err="1"/>
              <a:t>여러개의</a:t>
            </a:r>
            <a:r>
              <a:rPr lang="ko-KR" altLang="en-US" sz="2800" dirty="0"/>
              <a:t> 이미지를 보고자 할 때 </a:t>
            </a:r>
            <a:r>
              <a:rPr lang="ko-KR" altLang="en-US" sz="2800" dirty="0" smtClean="0"/>
              <a:t>유용</a:t>
            </a:r>
            <a:endParaRPr lang="en-US" altLang="ko-KR" sz="2800" dirty="0" smtClean="0"/>
          </a:p>
          <a:p>
            <a:r>
              <a:rPr lang="en-US" altLang="ko-KR" sz="2800" dirty="0" smtClean="0"/>
              <a:t>Ex) </a:t>
            </a:r>
            <a:r>
              <a:rPr lang="en-US" altLang="ko-KR" sz="2800" dirty="0" smtClean="0">
                <a:solidFill>
                  <a:srgbClr val="FF0000"/>
                </a:solidFill>
              </a:rPr>
              <a:t>BGR -&gt; RBG </a:t>
            </a:r>
            <a:r>
              <a:rPr lang="ko-KR" altLang="en-US" sz="2800" dirty="0" smtClean="0">
                <a:solidFill>
                  <a:srgbClr val="FF0000"/>
                </a:solidFill>
              </a:rPr>
              <a:t>이미지 처리 방식이 다르다</a:t>
            </a:r>
            <a:r>
              <a:rPr lang="en-US" altLang="ko-KR" sz="2800" dirty="0" smtClean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852936"/>
            <a:ext cx="767544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/>
              <a:t>영상 및 비디오 </a:t>
            </a:r>
            <a:r>
              <a:rPr lang="ko-KR" altLang="en-US" dirty="0" smtClean="0"/>
              <a:t>입출력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비디오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00726"/>
          </a:xfrm>
        </p:spPr>
        <p:txBody>
          <a:bodyPr/>
          <a:lstStyle/>
          <a:p>
            <a:r>
              <a:rPr lang="en-US" altLang="ko-KR" dirty="0" smtClean="0"/>
              <a:t> cv2.VideoCapture()			</a:t>
            </a:r>
            <a:r>
              <a:rPr lang="ko-KR" altLang="en-US" dirty="0" smtClean="0"/>
              <a:t>비디오 획득 객체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cv2.VideoCapture(filename)		</a:t>
            </a:r>
            <a:r>
              <a:rPr lang="ko-KR" altLang="en-US" dirty="0" smtClean="0"/>
              <a:t>비디오 </a:t>
            </a:r>
            <a:r>
              <a:rPr lang="ko-KR" altLang="en-US" dirty="0"/>
              <a:t>획득 객체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cv2.VideoCapture(device)			</a:t>
            </a:r>
            <a:r>
              <a:rPr lang="ko-KR" altLang="en-US" dirty="0" smtClean="0"/>
              <a:t>비디오 </a:t>
            </a:r>
            <a:r>
              <a:rPr lang="ko-KR" altLang="en-US" dirty="0"/>
              <a:t>획득 객체 생성</a:t>
            </a:r>
            <a:endParaRPr lang="en-US" altLang="ko-KR" dirty="0" smtClean="0"/>
          </a:p>
          <a:p>
            <a:r>
              <a:rPr lang="en-US" altLang="ko-KR" dirty="0"/>
              <a:t> cv2.VideoCapture.read(image</a:t>
            </a:r>
            <a:r>
              <a:rPr lang="en-US" altLang="ko-KR" dirty="0" smtClean="0"/>
              <a:t>)		</a:t>
            </a:r>
            <a:r>
              <a:rPr lang="ko-KR" altLang="en-US" dirty="0" smtClean="0"/>
              <a:t>프레임 획득</a:t>
            </a:r>
            <a:endParaRPr lang="en-US" altLang="ko-KR" dirty="0"/>
          </a:p>
          <a:p>
            <a:r>
              <a:rPr lang="en-US" altLang="ko-KR" dirty="0"/>
              <a:t> cv2.VideoCapture.grab</a:t>
            </a:r>
            <a:r>
              <a:rPr lang="en-US" altLang="ko-KR" dirty="0" smtClean="0"/>
              <a:t>()			</a:t>
            </a:r>
            <a:r>
              <a:rPr lang="ko-KR" altLang="en-US" dirty="0" smtClean="0"/>
              <a:t>프레임 잡기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비디오 파일 녹화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cv2.VideoWriter()			</a:t>
            </a:r>
            <a:r>
              <a:rPr lang="ko-KR" altLang="en-US" dirty="0" smtClean="0"/>
              <a:t>비디오 출력 객체 생성</a:t>
            </a:r>
            <a:endParaRPr lang="en-US" altLang="ko-KR" dirty="0" smtClean="0"/>
          </a:p>
          <a:p>
            <a:r>
              <a:rPr lang="en-US" altLang="ko-KR" dirty="0" smtClean="0"/>
              <a:t> cv2.VideoWriter.write()			</a:t>
            </a:r>
            <a:r>
              <a:rPr lang="ko-KR" altLang="en-US" dirty="0" smtClean="0"/>
              <a:t>비디오 파일에 이미지 출력</a:t>
            </a:r>
            <a:endParaRPr lang="en-US" altLang="ko-KR" dirty="0" smtClean="0"/>
          </a:p>
          <a:p>
            <a:r>
              <a:rPr lang="en-US" altLang="ko-KR" dirty="0" smtClean="0"/>
              <a:t> cv2.VideoWriter.release()			</a:t>
            </a:r>
            <a:r>
              <a:rPr lang="ko-KR" altLang="en-US" dirty="0" smtClean="0"/>
              <a:t>비디오 출력 객체 해제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비디오 파일 녹화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9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2.5 cv2.VideoWriter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908720"/>
            <a:ext cx="8229600" cy="3538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49398"/>
            <a:ext cx="7256377" cy="6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err="1" smtClean="0"/>
              <a:t>VideoCapture</a:t>
            </a:r>
            <a:r>
              <a:rPr lang="en-US" altLang="ko-KR" dirty="0" smtClean="0"/>
              <a:t> test 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724" y="928688"/>
            <a:ext cx="5478551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video  class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plt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 비디오 화면 띄우기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animation.funcAnimation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사용하여 비디오 띄우기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Video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class </a:t>
            </a:r>
            <a:r>
              <a:rPr lang="ko-KR" altLang="en-US" sz="2400" dirty="0" smtClean="0"/>
              <a:t>를 만들어서 비디오 띄우기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animation.funcAnimation</a:t>
            </a:r>
            <a:r>
              <a:rPr lang="en-US" altLang="ko-KR" sz="2400" dirty="0" smtClean="0"/>
              <a:t> class </a:t>
            </a:r>
            <a:r>
              <a:rPr lang="ko-KR" altLang="en-US" sz="2400" dirty="0" smtClean="0"/>
              <a:t>를 상속 받아서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Video class </a:t>
            </a:r>
            <a:r>
              <a:rPr lang="ko-KR" altLang="en-US" sz="2400" dirty="0" smtClean="0"/>
              <a:t>만들기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 class </a:t>
            </a:r>
            <a:r>
              <a:rPr lang="ko-KR" altLang="en-US" sz="2400" dirty="0" smtClean="0"/>
              <a:t>에 변화를 주어서 </a:t>
            </a:r>
            <a:r>
              <a:rPr lang="en-US" altLang="ko-KR" sz="2400" dirty="0" smtClean="0"/>
              <a:t>gray </a:t>
            </a:r>
            <a:r>
              <a:rPr lang="ko-KR" altLang="en-US" sz="2400" dirty="0" smtClean="0"/>
              <a:t>화면 동시에 띄우기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1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  <a:p>
            <a:r>
              <a:rPr lang="en-US" altLang="ko-KR" dirty="0" smtClean="0"/>
              <a:t>2.2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2.3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설정하기</a:t>
            </a:r>
          </a:p>
          <a:p>
            <a:r>
              <a:rPr lang="en-US" altLang="ko-KR" dirty="0" smtClean="0"/>
              <a:t>2.4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27113"/>
            <a:ext cx="8569325" cy="5400675"/>
          </a:xfrm>
        </p:spPr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- Open Source Computer Vision Library</a:t>
            </a:r>
          </a:p>
          <a:p>
            <a:pPr lvl="1"/>
            <a:r>
              <a:rPr lang="ko-KR" altLang="en-US" dirty="0" smtClean="0"/>
              <a:t>영상 처리와 컴퓨터 비전 관련 및 머신 러닝 오픈 소스 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2,500</a:t>
            </a:r>
            <a:r>
              <a:rPr lang="ko-KR" altLang="en-US" dirty="0" smtClean="0"/>
              <a:t>개가 넘는 알고리즘으로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영상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기계 학습과 관련된 전통적인 알고리즘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얼굴 검출과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모델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스테레오 카메라에서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좌표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고해상도 영상 생성을 위한 이미지 </a:t>
            </a:r>
            <a:r>
              <a:rPr lang="ko-KR" altLang="en-US" dirty="0" err="1" smtClean="0"/>
              <a:t>스티칭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적목</a:t>
            </a:r>
            <a:r>
              <a:rPr lang="ko-KR" altLang="en-US" dirty="0" smtClean="0"/>
              <a:t> 현상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안구 운동 추적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딥러닝</a:t>
            </a:r>
            <a:r>
              <a:rPr lang="ko-KR" altLang="en-US" dirty="0" smtClean="0"/>
              <a:t> 관련 </a:t>
            </a:r>
            <a:r>
              <a:rPr lang="ko-KR" altLang="en-US" dirty="0" err="1" smtClean="0"/>
              <a:t>심층신경망</a:t>
            </a:r>
            <a:r>
              <a:rPr lang="en-US" altLang="ko-KR" dirty="0" smtClean="0"/>
              <a:t>(DNN) </a:t>
            </a:r>
            <a:r>
              <a:rPr lang="ko-KR" altLang="en-US" dirty="0" smtClean="0"/>
              <a:t>도 지원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 smtClean="0"/>
              <a:t>C, C++,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(Python), </a:t>
            </a:r>
            <a:r>
              <a:rPr lang="ko-KR" altLang="en-US" dirty="0" err="1" smtClean="0"/>
              <a:t>매트랩</a:t>
            </a:r>
            <a:r>
              <a:rPr lang="ko-KR" altLang="en-US" dirty="0" smtClean="0"/>
              <a:t> 인터페이스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 다양한 운영체제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MX(</a:t>
            </a:r>
            <a:r>
              <a:rPr lang="en-US" altLang="ko-KR" dirty="0" err="1" smtClean="0"/>
              <a:t>MultiMedia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SSE(Streaming SIMD Extensions) </a:t>
            </a:r>
            <a:r>
              <a:rPr lang="ko-KR" altLang="en-US" dirty="0" smtClean="0"/>
              <a:t>명령어 통해 고속의 알고리즘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CUDA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OpenCL </a:t>
            </a:r>
            <a:r>
              <a:rPr lang="ko-KR" altLang="en-US" dirty="0" smtClean="0"/>
              <a:t>인터페이스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는 모듈이라고 부르는 다수의 라이브러리들의 집합</a:t>
            </a:r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모듈은 크게 메인 모듈과 추가 모듈로 나눌 수 있음</a:t>
            </a:r>
          </a:p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메인 모듈</a:t>
            </a:r>
          </a:p>
          <a:p>
            <a:pPr lvl="1"/>
            <a:r>
              <a:rPr lang="ko-KR" altLang="en-US" dirty="0"/>
              <a:t>핵심 기능</a:t>
            </a:r>
            <a:r>
              <a:rPr lang="en-US" altLang="ko-KR" dirty="0"/>
              <a:t>, </a:t>
            </a:r>
            <a:r>
              <a:rPr lang="ko-KR" altLang="en-US" dirty="0"/>
              <a:t>널리 사용되는 기능</a:t>
            </a:r>
            <a:r>
              <a:rPr lang="en-US" altLang="ko-KR" dirty="0"/>
              <a:t>, </a:t>
            </a:r>
            <a:r>
              <a:rPr lang="ko-KR" altLang="en-US" dirty="0"/>
              <a:t>기반 기능</a:t>
            </a:r>
            <a:r>
              <a:rPr lang="en-US" altLang="ko-KR" dirty="0"/>
              <a:t>(infrastructure)</a:t>
            </a:r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/>
              <a:t>추가 모듈</a:t>
            </a:r>
          </a:p>
          <a:p>
            <a:pPr lvl="1"/>
            <a:r>
              <a:rPr lang="ko-KR" altLang="en-US" dirty="0"/>
              <a:t>최신 기능</a:t>
            </a:r>
            <a:r>
              <a:rPr lang="en-US" altLang="ko-KR" dirty="0"/>
              <a:t>, </a:t>
            </a:r>
            <a:r>
              <a:rPr lang="ko-KR" altLang="en-US" dirty="0"/>
              <a:t>널리 사용되지 않는 가능</a:t>
            </a:r>
            <a:r>
              <a:rPr lang="en-US" altLang="ko-KR" dirty="0"/>
              <a:t>, </a:t>
            </a:r>
            <a:r>
              <a:rPr lang="ko-KR" altLang="en-US" dirty="0"/>
              <a:t>특허</a:t>
            </a:r>
            <a:r>
              <a:rPr lang="en-US" altLang="ko-KR" dirty="0"/>
              <a:t>, HW </a:t>
            </a:r>
            <a:r>
              <a:rPr lang="ko-KR" altLang="en-US" dirty="0"/>
              <a:t>의존적 기능</a:t>
            </a:r>
            <a:r>
              <a:rPr lang="en-US" altLang="ko-KR" dirty="0"/>
              <a:t>(CUDA)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212976"/>
            <a:ext cx="561523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82505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OpenCV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4008"/>
            <a:ext cx="6984776" cy="59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smtClean="0"/>
              <a:t>관련 패키지 설치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294967295"/>
          </p:nvPr>
        </p:nvSpPr>
        <p:spPr>
          <a:xfrm>
            <a:off x="574675" y="908645"/>
            <a:ext cx="8569325" cy="5400675"/>
          </a:xfrm>
        </p:spPr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 사이트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http://opencv.org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pip install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-python</a:t>
            </a:r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 사이트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3"/>
              </a:rPr>
              <a:t>http://https://numpy.org/doc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matplotlib.org/stable/index.html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pip install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www.tensorflow.org/api_docs/python/tf/all_symbols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pip install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r>
              <a:rPr lang="en-US" altLang="ko-KR" dirty="0" smtClean="0"/>
              <a:t>PIL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공식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https://pillow.readthedocs.io/en/stable</a:t>
            </a:r>
            <a:r>
              <a:rPr lang="en-US" altLang="ko-KR" dirty="0" smtClean="0">
                <a:hlinkClick r:id="rId6"/>
              </a:rPr>
              <a:t>/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pip install pillow</a:t>
            </a:r>
          </a:p>
          <a:p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pip install </a:t>
            </a:r>
            <a:r>
              <a:rPr lang="en-US" altLang="ko-KR" dirty="0" err="1" smtClean="0"/>
              <a:t>youtube_dl</a:t>
            </a:r>
            <a:r>
              <a:rPr lang="en-US" altLang="ko-KR" dirty="0" smtClean="0"/>
              <a:t> (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다운로드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pip install </a:t>
            </a:r>
            <a:r>
              <a:rPr lang="en-US" altLang="ko-KR" dirty="0" err="1" smtClean="0"/>
              <a:t>pafy</a:t>
            </a:r>
            <a:r>
              <a:rPr lang="en-US" altLang="ko-KR" dirty="0" smtClean="0"/>
              <a:t> (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메타 데이터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1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영상의 구조와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픽셀</a:t>
            </a:r>
            <a:r>
              <a:rPr lang="en-US" altLang="ko-KR" dirty="0" smtClean="0"/>
              <a:t>( pixel )</a:t>
            </a:r>
          </a:p>
          <a:p>
            <a:pPr lvl="1"/>
            <a:r>
              <a:rPr lang="ko-KR" altLang="en-US" dirty="0" smtClean="0"/>
              <a:t> 픽셀은 영상을 구성하는 최소 단위이며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밝기 또는 색상을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차원으로 구성된 픽셀로 영상이 이루어 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Unsigned char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(8 bit = 255)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3 X Unsigned char </a:t>
            </a:r>
          </a:p>
          <a:p>
            <a:pPr marL="0" indent="0">
              <a:buNone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 (255,255,255) )</a:t>
            </a:r>
          </a:p>
          <a:p>
            <a:pPr marL="0" indent="0">
              <a:buNone/>
            </a:pPr>
            <a:r>
              <a:rPr lang="en-US" altLang="ko-KR" dirty="0" smtClean="0"/>
              <a:t>Size = 8 bit X 3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4824"/>
            <a:ext cx="3147500" cy="201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86" y="4005064"/>
            <a:ext cx="3154734" cy="772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2664296" cy="2080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57" y="4405696"/>
            <a:ext cx="2540131" cy="2146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899" y="4943327"/>
            <a:ext cx="2908901" cy="14860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5287344"/>
            <a:ext cx="1281071" cy="14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BMP</a:t>
            </a:r>
          </a:p>
          <a:p>
            <a:pPr lvl="1"/>
            <a:r>
              <a:rPr lang="en-US" altLang="ko-KR" dirty="0"/>
              <a:t>BMP</a:t>
            </a:r>
            <a:r>
              <a:rPr lang="ko-KR" altLang="en-US" dirty="0"/>
              <a:t>란 비트맵</a:t>
            </a:r>
            <a:r>
              <a:rPr lang="en-US" altLang="ko-KR" dirty="0"/>
              <a:t>(bitmap) </a:t>
            </a:r>
            <a:r>
              <a:rPr lang="ko-KR" altLang="en-US" dirty="0"/>
              <a:t>이미지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픽셀 단위로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압축이 되어 있지 않아서 용량이 </a:t>
            </a:r>
            <a:r>
              <a:rPr lang="ko-KR" altLang="en-US" dirty="0" smtClean="0"/>
              <a:t>크다</a:t>
            </a:r>
            <a:endParaRPr lang="en-US" altLang="ko-KR" dirty="0" smtClean="0"/>
          </a:p>
          <a:p>
            <a:pPr lvl="1"/>
            <a:r>
              <a:rPr lang="ko-KR" altLang="en-US" dirty="0"/>
              <a:t>여러 컬러를 지원하고</a:t>
            </a:r>
            <a:r>
              <a:rPr lang="en-US" altLang="ko-KR" dirty="0"/>
              <a:t>, </a:t>
            </a:r>
            <a:r>
              <a:rPr lang="ko-KR" altLang="en-US" dirty="0"/>
              <a:t>투명도 설정이 가능하며</a:t>
            </a:r>
            <a:r>
              <a:rPr lang="en-US" altLang="ko-KR" dirty="0"/>
              <a:t>, </a:t>
            </a:r>
            <a:r>
              <a:rPr lang="ko-KR" altLang="en-US" dirty="0"/>
              <a:t>알파 채널을 지원하기 때문에 이미지 편집에 용이하다는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en-US" altLang="ko-KR" dirty="0" smtClean="0"/>
              <a:t>JPG</a:t>
            </a:r>
          </a:p>
          <a:p>
            <a:pPr lvl="1"/>
            <a:r>
              <a:rPr lang="en-US" altLang="ko-KR" dirty="0" smtClean="0"/>
              <a:t>JPG</a:t>
            </a:r>
            <a:r>
              <a:rPr lang="en-US" altLang="ko-KR" dirty="0"/>
              <a:t>(</a:t>
            </a:r>
            <a:r>
              <a:rPr lang="en-US" altLang="ko-KR" dirty="0" smtClean="0"/>
              <a:t>Joint </a:t>
            </a:r>
            <a:r>
              <a:rPr lang="en-US" altLang="ko-KR" dirty="0"/>
              <a:t>Photographic Experts </a:t>
            </a:r>
            <a:r>
              <a:rPr lang="en-US" altLang="ko-KR" dirty="0" smtClean="0"/>
              <a:t>Group)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래스터</a:t>
            </a:r>
            <a:r>
              <a:rPr lang="ko-KR" altLang="en-US" dirty="0" smtClean="0"/>
              <a:t> </a:t>
            </a:r>
            <a:r>
              <a:rPr lang="ko-KR" altLang="en-US" dirty="0"/>
              <a:t>그래픽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압축이 되어 있기 때문에 이미지를 여러 번 저장하면 이미지 품질이 </a:t>
            </a:r>
            <a:r>
              <a:rPr lang="ko-KR" altLang="en-US" dirty="0" smtClean="0"/>
              <a:t>저하</a:t>
            </a:r>
            <a:endParaRPr lang="en-US" altLang="ko-KR" dirty="0" smtClean="0"/>
          </a:p>
          <a:p>
            <a:pPr lvl="1"/>
            <a:r>
              <a:rPr lang="ko-KR" altLang="en-US" dirty="0"/>
              <a:t>투명도 설정이 불가능하고 알파 채널을 지원하지 않는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/>
              <a:t>압축률 설정이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GIF</a:t>
            </a:r>
          </a:p>
          <a:p>
            <a:pPr lvl="1"/>
            <a:r>
              <a:rPr lang="en-US" altLang="ko-KR" dirty="0" smtClean="0"/>
              <a:t>GIF</a:t>
            </a:r>
            <a:r>
              <a:rPr lang="en-US" altLang="ko-KR" dirty="0"/>
              <a:t>(</a:t>
            </a:r>
            <a:r>
              <a:rPr lang="en-US" altLang="ko-KR" dirty="0" smtClean="0"/>
              <a:t>Graphics </a:t>
            </a:r>
            <a:r>
              <a:rPr lang="en-US" altLang="ko-KR" dirty="0"/>
              <a:t>Interchange </a:t>
            </a:r>
            <a:r>
              <a:rPr lang="en-US" altLang="ko-KR" dirty="0" smtClean="0"/>
              <a:t>Format) </a:t>
            </a:r>
            <a:r>
              <a:rPr lang="ko-KR" altLang="en-US" dirty="0" smtClean="0"/>
              <a:t>이미지를 </a:t>
            </a:r>
            <a:r>
              <a:rPr lang="ko-KR" altLang="en-US" dirty="0"/>
              <a:t>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</a:t>
            </a:r>
            <a:r>
              <a:rPr lang="en-US" altLang="ko-KR" dirty="0" smtClean="0"/>
              <a:t>GIF </a:t>
            </a:r>
            <a:r>
              <a:rPr lang="ko-KR" altLang="en-US" dirty="0"/>
              <a:t>파일은 </a:t>
            </a:r>
            <a:r>
              <a:rPr lang="en-US" altLang="ko-KR" dirty="0"/>
              <a:t>256</a:t>
            </a:r>
            <a:r>
              <a:rPr lang="ko-KR" altLang="en-US" dirty="0" err="1" smtClean="0"/>
              <a:t>색까지만</a:t>
            </a:r>
            <a:r>
              <a:rPr lang="ko-KR" altLang="en-US" dirty="0" smtClean="0"/>
              <a:t> 지원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/>
              <a:t>애니메이션 </a:t>
            </a:r>
            <a:r>
              <a:rPr lang="ko-KR" altLang="en-US" dirty="0" smtClean="0"/>
              <a:t>이미지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압축이 가능</a:t>
            </a:r>
            <a:endParaRPr lang="en-US" altLang="ko-KR" dirty="0" smtClean="0"/>
          </a:p>
          <a:p>
            <a:r>
              <a:rPr lang="en-US" altLang="ko-KR" dirty="0" smtClean="0"/>
              <a:t>PNG</a:t>
            </a:r>
          </a:p>
          <a:p>
            <a:pPr lvl="1"/>
            <a:r>
              <a:rPr lang="en-US" altLang="ko-KR" dirty="0" smtClean="0"/>
              <a:t>PNG(Portable </a:t>
            </a:r>
            <a:r>
              <a:rPr lang="en-US" altLang="ko-KR" dirty="0"/>
              <a:t>Network </a:t>
            </a:r>
            <a:r>
              <a:rPr lang="en-US" altLang="ko-KR" dirty="0" smtClean="0"/>
              <a:t>Graphics)</a:t>
            </a:r>
            <a:r>
              <a:rPr lang="ko-KR" altLang="en-US" dirty="0" smtClean="0"/>
              <a:t>이미지를 </a:t>
            </a:r>
            <a:r>
              <a:rPr lang="ko-KR" altLang="en-US" dirty="0"/>
              <a:t>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중 하나입니다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원본 이미지와 거의 동일한 품질을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, </a:t>
            </a:r>
            <a:r>
              <a:rPr lang="ko-KR" altLang="en-US" dirty="0"/>
              <a:t>투명도 설정이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압축률 조절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색상 지원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800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602</TotalTime>
  <Words>735</Words>
  <Application>Microsoft Office PowerPoint</Application>
  <PresentationFormat>화면 슬라이드 쇼(4:3)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맑은 고딕</vt:lpstr>
      <vt:lpstr>Arial</vt:lpstr>
      <vt:lpstr>Wingdings</vt:lpstr>
      <vt:lpstr>바인드소프트</vt:lpstr>
      <vt:lpstr>CHAPTER 02  OpenCV 개요</vt:lpstr>
      <vt:lpstr>목차</vt:lpstr>
      <vt:lpstr>2.1 OpenCV 소개</vt:lpstr>
      <vt:lpstr>2.1 OpenCV 소개</vt:lpstr>
      <vt:lpstr>2.1 OpenCV 소개</vt:lpstr>
      <vt:lpstr>2.1 OpenCV 소개</vt:lpstr>
      <vt:lpstr>2.2 OpenCV 관련 패키지 설치.</vt:lpstr>
      <vt:lpstr>2.3 영상의 구조와 표현 방법</vt:lpstr>
      <vt:lpstr>2.3 영상 파일 형식</vt:lpstr>
      <vt:lpstr>2.4 영상 및 비디오 입출력</vt:lpstr>
      <vt:lpstr> 2.4 cv2.imread</vt:lpstr>
      <vt:lpstr>2.4 cv2.imshow()</vt:lpstr>
      <vt:lpstr> 2.4 cv2.imwrite()</vt:lpstr>
      <vt:lpstr>2.4 matplotlib</vt:lpstr>
      <vt:lpstr>2.5 영상 및 비디오 입출력 - 비디오</vt:lpstr>
      <vt:lpstr> 2.5 cv2.VideoWriter</vt:lpstr>
      <vt:lpstr>2.5 VideoCapture test code</vt:lpstr>
      <vt:lpstr>2.6 matplotlib 의 video  class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216</cp:revision>
  <dcterms:created xsi:type="dcterms:W3CDTF">2017-02-21T08:17:22Z</dcterms:created>
  <dcterms:modified xsi:type="dcterms:W3CDTF">2023-06-26T05:07:57Z</dcterms:modified>
</cp:coreProperties>
</file>