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8" r:id="rId3"/>
    <p:sldId id="262" r:id="rId4"/>
    <p:sldId id="289" r:id="rId5"/>
    <p:sldId id="290" r:id="rId6"/>
    <p:sldId id="266" r:id="rId7"/>
    <p:sldId id="263" r:id="rId8"/>
    <p:sldId id="291" r:id="rId9"/>
    <p:sldId id="29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cl.tk/man/tcl8.4/TkCmd/keysyms.html" TargetMode="External"/><Relationship Id="rId4" Type="http://schemas.openxmlformats.org/officeDocument/2006/relationships/hyperlink" Target="https://anzeljg.github.io/rin2/book2/2405/docs/tkinter/key-name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간단한 그래픽 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03  </a:t>
            </a:r>
            <a:r>
              <a:rPr lang="ko-KR" altLang="en-US" dirty="0" smtClean="0"/>
              <a:t>간단한 그래픽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직선 및 사각형 그리기</a:t>
            </a:r>
            <a:endParaRPr lang="en-US" altLang="ko-KR" dirty="0" smtClean="0"/>
          </a:p>
          <a:p>
            <a:r>
              <a:rPr lang="en-US" altLang="ko-KR" dirty="0" smtClean="0"/>
              <a:t>3.2 </a:t>
            </a:r>
            <a:r>
              <a:rPr lang="ko-KR" altLang="en-US" dirty="0" smtClean="0"/>
              <a:t>원 및 타원 그리기</a:t>
            </a:r>
            <a:endParaRPr lang="en-US" altLang="ko-KR" dirty="0" smtClean="0"/>
          </a:p>
          <a:p>
            <a:r>
              <a:rPr lang="en-US" altLang="ko-KR" dirty="0" smtClean="0"/>
              <a:t>3.3 </a:t>
            </a:r>
            <a:r>
              <a:rPr lang="ko-KR" altLang="en-US" dirty="0" smtClean="0"/>
              <a:t>키보드 이벤트 처리</a:t>
            </a:r>
            <a:endParaRPr lang="en-US" altLang="ko-KR" dirty="0" smtClean="0"/>
          </a:p>
          <a:p>
            <a:r>
              <a:rPr lang="en-US" altLang="ko-KR" dirty="0" smtClean="0"/>
              <a:t>3.4 </a:t>
            </a:r>
            <a:r>
              <a:rPr lang="ko-KR" altLang="en-US" dirty="0" smtClean="0"/>
              <a:t>마우스 이벤트 처리</a:t>
            </a:r>
            <a:endParaRPr lang="en-US" altLang="ko-KR" dirty="0" smtClean="0"/>
          </a:p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트랙바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직선 및 사각형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323155" y="764629"/>
            <a:ext cx="8569325" cy="5400675"/>
          </a:xfrm>
        </p:spPr>
        <p:txBody>
          <a:bodyPr/>
          <a:lstStyle/>
          <a:p>
            <a:r>
              <a:rPr lang="en-US" altLang="ko-KR" sz="2000" dirty="0" smtClean="0"/>
              <a:t> cv2.line(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, pt1, pt2, color [, thickness[, line Type[, shift]]] )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cv2.rectangle(</a:t>
            </a:r>
            <a:r>
              <a:rPr lang="en-US" altLang="ko-KR" sz="2000" dirty="0" err="1" smtClean="0"/>
              <a:t>img</a:t>
            </a:r>
            <a:r>
              <a:rPr lang="en-US" altLang="ko-KR" sz="2000" dirty="0"/>
              <a:t>, pt1, pt2, color [, thickness[, line Type[, shift</a:t>
            </a:r>
            <a:r>
              <a:rPr lang="en-US" altLang="ko-KR" sz="2000" dirty="0" smtClean="0"/>
              <a:t>]]] 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cv2.clipLine(</a:t>
            </a:r>
            <a:r>
              <a:rPr lang="en-US" altLang="ko-KR" sz="2000" dirty="0" err="1" smtClean="0"/>
              <a:t>imgRect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pt1, </a:t>
            </a:r>
            <a:r>
              <a:rPr lang="en-US" altLang="ko-KR" sz="2000" dirty="0" smtClean="0"/>
              <a:t>pt2 )</a:t>
            </a:r>
            <a:endParaRPr lang="ko-KR" altLang="en-US" sz="2000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 그리기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02" y="836712"/>
            <a:ext cx="8229600" cy="27310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98" y="3717032"/>
            <a:ext cx="8233502" cy="2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원 및 타원 그리기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4" y="836712"/>
            <a:ext cx="8776151" cy="26798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4" y="3429000"/>
            <a:ext cx="8776151" cy="26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및 글자 그리기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9" y="836712"/>
            <a:ext cx="8979361" cy="29529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4" y="3861049"/>
            <a:ext cx="8698996" cy="25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키보드 이벤트 처리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683568" y="1052736"/>
            <a:ext cx="3022755" cy="52072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323" y="1052736"/>
            <a:ext cx="5437677" cy="1174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2924944"/>
            <a:ext cx="4320480" cy="2952328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dirty="0" err="1" smtClean="0"/>
              <a:t>waitKeyEx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리턴 되는 키 코드가 내부적으로 사용되는 모듈에 따른다</a:t>
            </a:r>
            <a:r>
              <a:rPr lang="en-US" altLang="ko-KR" dirty="0" smtClean="0"/>
              <a:t>.</a:t>
            </a:r>
          </a:p>
          <a:p>
            <a:r>
              <a:rPr lang="en-US" altLang="ko-KR" sz="1400" dirty="0" smtClean="0"/>
              <a:t>Key </a:t>
            </a:r>
            <a:r>
              <a:rPr lang="en-US" altLang="ko-KR" sz="1400" dirty="0"/>
              <a:t>code is implementation specific and depends on used backend: </a:t>
            </a:r>
            <a:r>
              <a:rPr lang="en-US" altLang="ko-KR" sz="1400" dirty="0" smtClean="0"/>
              <a:t>QT/GTK/Win32/</a:t>
            </a:r>
            <a:r>
              <a:rPr lang="en-US" altLang="ko-KR" sz="1400" dirty="0" err="1" smtClean="0"/>
              <a:t>etc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dirty="0" smtClean="0"/>
              <a:t>QT </a:t>
            </a:r>
            <a:r>
              <a:rPr lang="ko-KR" altLang="en-US" sz="1600" dirty="0" smtClean="0"/>
              <a:t>기준으로 특정 키는 여기 참고</a:t>
            </a:r>
            <a:endParaRPr lang="en-US" altLang="ko-KR" sz="1600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anzeljg.github.io/rin2/book2/2405/docs/tkinter/key-names.html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www.tcl.tk/man/tcl8.4/TkCmd/keysyms.html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1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마우스 이벤트 처리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836712"/>
            <a:ext cx="8310768" cy="18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2839994"/>
            <a:ext cx="4392488" cy="3613341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altLang="ko-KR" dirty="0" smtClean="0"/>
              <a:t>Callback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(event, x, y, flags,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 전달 되는데 </a:t>
            </a:r>
            <a:r>
              <a:rPr lang="en-US" altLang="ko-KR" dirty="0" smtClean="0"/>
              <a:t>flag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alt, ctrl, left, middle, right, shift </a:t>
            </a:r>
            <a:r>
              <a:rPr lang="ko-KR" altLang="en-US" dirty="0" smtClean="0"/>
              <a:t>등의 키가 눌렸는지 확인 할 때 쓴다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으로는 다양한 객체를 전달 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636912"/>
            <a:ext cx="345273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3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트랙바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함수가 </a:t>
            </a:r>
            <a:r>
              <a:rPr lang="ko-KR" altLang="en-US" dirty="0" err="1" smtClean="0"/>
              <a:t>트랙바를</a:t>
            </a:r>
            <a:r>
              <a:rPr lang="ko-KR" altLang="en-US" dirty="0" smtClean="0"/>
              <a:t> 생성하고 사용하는데 쓰인다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8" y="1988840"/>
            <a:ext cx="8395416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0" y="4436252"/>
            <a:ext cx="7398651" cy="16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18288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671</TotalTime>
  <Words>191</Words>
  <Application>Microsoft Office PowerPoint</Application>
  <PresentationFormat>화면 슬라이드 쇼(4:3)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Wingdings</vt:lpstr>
      <vt:lpstr>바인드소프트</vt:lpstr>
      <vt:lpstr>CHAPTER 03  간단한 그래픽 처리</vt:lpstr>
      <vt:lpstr>목차</vt:lpstr>
      <vt:lpstr>3.1 직선 및 사각형 그리기</vt:lpstr>
      <vt:lpstr>3.1 직선, 사각형 그리기</vt:lpstr>
      <vt:lpstr>3.2 원 및 타원 그리기</vt:lpstr>
      <vt:lpstr>3.2 폴리곤 및 글자 그리기</vt:lpstr>
      <vt:lpstr>3.3 키보드 이벤트 처리</vt:lpstr>
      <vt:lpstr>3.4 마우스 이벤트 처리</vt:lpstr>
      <vt:lpstr>3.5 트랙바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222</cp:revision>
  <dcterms:created xsi:type="dcterms:W3CDTF">2017-02-21T08:17:22Z</dcterms:created>
  <dcterms:modified xsi:type="dcterms:W3CDTF">2023-06-26T06:06:58Z</dcterms:modified>
</cp:coreProperties>
</file>