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62" r:id="rId4"/>
    <p:sldId id="289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임계값과</a:t>
            </a:r>
            <a:r>
              <a:rPr lang="ko-KR" altLang="en-US" dirty="0"/>
              <a:t> 히스토그램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05  </a:t>
            </a:r>
            <a:r>
              <a:rPr lang="ko-KR" altLang="en-US" dirty="0" err="1" smtClean="0"/>
              <a:t>임계값과</a:t>
            </a:r>
            <a:r>
              <a:rPr lang="ko-KR" altLang="en-US" dirty="0" smtClean="0"/>
              <a:t> 히스토그램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임계값</a:t>
            </a:r>
            <a:endParaRPr lang="en-US" altLang="ko-KR" dirty="0"/>
          </a:p>
          <a:p>
            <a:r>
              <a:rPr lang="en-US" altLang="ko-KR" dirty="0" smtClean="0"/>
              <a:t>5.2 </a:t>
            </a:r>
            <a:r>
              <a:rPr lang="ko-KR" altLang="en-US" dirty="0" smtClean="0"/>
              <a:t>히스토그램 계산</a:t>
            </a:r>
            <a:endParaRPr lang="en-US" altLang="ko-KR" dirty="0" smtClean="0"/>
          </a:p>
          <a:p>
            <a:r>
              <a:rPr lang="en-US" altLang="ko-KR" dirty="0" smtClean="0"/>
              <a:t>5.3 </a:t>
            </a:r>
            <a:r>
              <a:rPr lang="ko-KR" altLang="en-US" dirty="0" smtClean="0"/>
              <a:t>히스토그램 </a:t>
            </a:r>
            <a:r>
              <a:rPr lang="ko-KR" altLang="en-US" dirty="0" err="1" smtClean="0"/>
              <a:t>평활화</a:t>
            </a:r>
            <a:endParaRPr lang="en-US" altLang="ko-KR" dirty="0" smtClean="0"/>
          </a:p>
          <a:p>
            <a:r>
              <a:rPr lang="en-US" altLang="ko-KR" dirty="0" smtClean="0"/>
              <a:t>5.4 </a:t>
            </a:r>
            <a:r>
              <a:rPr lang="ko-KR" altLang="en-US" dirty="0" smtClean="0"/>
              <a:t>히스토그램 </a:t>
            </a:r>
            <a:r>
              <a:rPr lang="ko-KR" altLang="en-US" dirty="0" err="1" smtClean="0"/>
              <a:t>역투영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임계값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51520" y="764629"/>
            <a:ext cx="8569325" cy="5400675"/>
          </a:xfrm>
        </p:spPr>
        <p:txBody>
          <a:bodyPr/>
          <a:lstStyle/>
          <a:p>
            <a:r>
              <a:rPr lang="ko-KR" altLang="en-US" dirty="0" err="1" smtClean="0"/>
              <a:t>이진화란</a:t>
            </a:r>
            <a:r>
              <a:rPr lang="ko-KR" altLang="en-US" dirty="0" smtClean="0"/>
              <a:t> </a:t>
            </a:r>
            <a:r>
              <a:rPr lang="ko-KR" altLang="en-US" dirty="0"/>
              <a:t>영상을 흑</a:t>
            </a:r>
            <a:r>
              <a:rPr lang="en-US" altLang="ko-KR" dirty="0"/>
              <a:t>/</a:t>
            </a:r>
            <a:r>
              <a:rPr lang="ko-KR" altLang="en-US" dirty="0"/>
              <a:t>백으로 분류하여 </a:t>
            </a:r>
            <a:r>
              <a:rPr lang="ko-KR" altLang="en-US" dirty="0" err="1" smtClean="0"/>
              <a:t>처리하는것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이때 </a:t>
            </a:r>
            <a:r>
              <a:rPr lang="ko-KR" altLang="en-US" dirty="0"/>
              <a:t>기준이 되는 </a:t>
            </a:r>
            <a:r>
              <a:rPr lang="ko-KR" altLang="en-US" dirty="0" err="1"/>
              <a:t>임계값을</a:t>
            </a:r>
            <a:r>
              <a:rPr lang="ko-KR" altLang="en-US" dirty="0"/>
              <a:t> 어떻게 결정할 것인지가 중요한 </a:t>
            </a:r>
            <a:r>
              <a:rPr lang="ko-KR" altLang="en-US" dirty="0" smtClean="0"/>
              <a:t>문제임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/>
              <a:t>임계처리는</a:t>
            </a:r>
            <a:r>
              <a:rPr lang="ko-KR" altLang="en-US" dirty="0"/>
              <a:t> 사용자가 고정된 </a:t>
            </a:r>
            <a:r>
              <a:rPr lang="ko-KR" altLang="en-US" dirty="0" err="1"/>
              <a:t>임계값을</a:t>
            </a:r>
            <a:r>
              <a:rPr lang="ko-KR" altLang="en-US" dirty="0"/>
              <a:t> 결정하고 그 결과를 보여주는 단순한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93" y="1734203"/>
            <a:ext cx="6087850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9" y="4149080"/>
            <a:ext cx="3570167" cy="17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 err="1"/>
              <a:t>임계값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적응형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임계값</a:t>
            </a:r>
            <a:endParaRPr lang="en-US" altLang="ko-KR" dirty="0" smtClean="0"/>
          </a:p>
          <a:p>
            <a:pPr lvl="1"/>
            <a:r>
              <a:rPr lang="ko-KR" altLang="en-US" dirty="0"/>
              <a:t>이미지 전체에 적용하여 처리하기 때문에 하나의 이미지에 음영이 다르면 일부 영역이 모두 흰색 또는 검정색으로 보여지게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적응형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임계값으로</a:t>
            </a:r>
            <a:r>
              <a:rPr lang="ko-KR" altLang="en-US" dirty="0" smtClean="0"/>
              <a:t> 해결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651581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519" y="116632"/>
            <a:ext cx="8229600" cy="582594"/>
          </a:xfrm>
        </p:spPr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히스토그램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히스토그램은 관찰 데이터의 빈도수를 막대 그래프로 표시한 것으로 영상 </a:t>
            </a:r>
            <a:r>
              <a:rPr lang="ko-KR" altLang="en-US" dirty="0" err="1" smtClean="0"/>
              <a:t>화소의</a:t>
            </a:r>
            <a:r>
              <a:rPr lang="ko-KR" altLang="en-US" dirty="0" smtClean="0"/>
              <a:t> 분포에 매우 중요함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히스토그램 </a:t>
            </a:r>
            <a:r>
              <a:rPr lang="ko-KR" altLang="en-US" dirty="0" err="1" smtClean="0"/>
              <a:t>평활화를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화질개선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역투영등이</a:t>
            </a:r>
            <a:r>
              <a:rPr lang="ko-KR" altLang="en-US" dirty="0" smtClean="0"/>
              <a:t> 가능함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5" y="2060848"/>
            <a:ext cx="8062035" cy="3384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988840"/>
            <a:ext cx="1656184" cy="19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히스토그램 </a:t>
            </a:r>
            <a:r>
              <a:rPr lang="ko-KR" altLang="en-US" dirty="0" err="1" smtClean="0"/>
              <a:t>평활화</a:t>
            </a:r>
            <a:r>
              <a:rPr lang="en-US" altLang="ko-KR" dirty="0" smtClean="0"/>
              <a:t>(equalization)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누적분포</a:t>
            </a:r>
            <a:r>
              <a:rPr lang="ko-KR" altLang="en-US" dirty="0" smtClean="0"/>
              <a:t> 함수를 변환 함수로 사용하는 영상 개선 방법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화소값의</a:t>
            </a:r>
            <a:r>
              <a:rPr lang="ko-KR" altLang="en-US" dirty="0" smtClean="0"/>
              <a:t> 범위가 좁은 </a:t>
            </a:r>
            <a:r>
              <a:rPr lang="ko-KR" altLang="en-US" dirty="0" err="1" smtClean="0"/>
              <a:t>저대비</a:t>
            </a:r>
            <a:r>
              <a:rPr lang="ko-KR" altLang="en-US" dirty="0" smtClean="0"/>
              <a:t> 입력 영상을 </a:t>
            </a:r>
            <a:r>
              <a:rPr lang="ko-KR" altLang="en-US" dirty="0" err="1" smtClean="0"/>
              <a:t>고대비</a:t>
            </a:r>
            <a:r>
              <a:rPr lang="ko-KR" altLang="en-US" dirty="0" smtClean="0"/>
              <a:t> 영상으로 바꿀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BGR </a:t>
            </a:r>
            <a:r>
              <a:rPr lang="ko-KR" altLang="en-US" dirty="0" err="1" smtClean="0"/>
              <a:t>컬러영상을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HSV, </a:t>
            </a:r>
            <a:r>
              <a:rPr lang="en-US" altLang="ko-KR" dirty="0" err="1" smtClean="0"/>
              <a:t>YCrCb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컬러모델로</a:t>
            </a:r>
            <a:r>
              <a:rPr lang="ko-KR" altLang="en-US" dirty="0" smtClean="0"/>
              <a:t> 변환 후 밝기 값을 </a:t>
            </a:r>
            <a:r>
              <a:rPr lang="ko-KR" altLang="en-US" dirty="0" err="1" smtClean="0"/>
              <a:t>평활한</a:t>
            </a:r>
            <a:r>
              <a:rPr lang="ko-KR" altLang="en-US" dirty="0" smtClean="0"/>
              <a:t> 다음 다시 </a:t>
            </a:r>
            <a:r>
              <a:rPr lang="en-US" altLang="ko-KR" dirty="0" smtClean="0"/>
              <a:t>BGR</a:t>
            </a:r>
            <a:r>
              <a:rPr lang="ko-KR" altLang="en-US" dirty="0" smtClean="0"/>
              <a:t>로 영상을 바꾸는 과정을 거친다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히스토그램 </a:t>
            </a:r>
            <a:r>
              <a:rPr lang="ko-KR" altLang="en-US" dirty="0" err="1" smtClean="0"/>
              <a:t>역투영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물체 추적을 위한 </a:t>
            </a:r>
            <a:r>
              <a:rPr lang="ko-KR" altLang="en-US" dirty="0" err="1" smtClean="0"/>
              <a:t>임게치를</a:t>
            </a:r>
            <a:r>
              <a:rPr lang="ko-KR" altLang="en-US" dirty="0" smtClean="0"/>
              <a:t> 적용하여 비슷한 영역만 검출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80213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7778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1100</TotalTime>
  <Words>163</Words>
  <Application>Microsoft Office PowerPoint</Application>
  <PresentationFormat>화면 슬라이드 쇼(4:3)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Wingdings</vt:lpstr>
      <vt:lpstr>바인드소프트</vt:lpstr>
      <vt:lpstr>CHAPTER 05  임계값과 히스토그램</vt:lpstr>
      <vt:lpstr>목차</vt:lpstr>
      <vt:lpstr>5.1 임계값</vt:lpstr>
      <vt:lpstr>5.1 임계값</vt:lpstr>
      <vt:lpstr>5.2 히스토그램 계산</vt:lpstr>
      <vt:lpstr>5.2 히스토그램 평활화(equalization)</vt:lpstr>
      <vt:lpstr>5.3 히스토그램 역투영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243</cp:revision>
  <dcterms:created xsi:type="dcterms:W3CDTF">2017-02-21T08:17:22Z</dcterms:created>
  <dcterms:modified xsi:type="dcterms:W3CDTF">2023-06-27T07:42:19Z</dcterms:modified>
</cp:coreProperties>
</file>