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비디오처리</a:t>
            </a:r>
            <a:r>
              <a:rPr lang="ko-KR" altLang="en-US" dirty="0" smtClean="0"/>
              <a:t> 및 기계학습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09  </a:t>
            </a:r>
            <a:r>
              <a:rPr lang="ko-KR" altLang="en-US" dirty="0" err="1" smtClean="0"/>
              <a:t>비디오처리</a:t>
            </a:r>
            <a:r>
              <a:rPr lang="ko-KR" altLang="en-US" dirty="0" smtClean="0"/>
              <a:t> 및 기계학습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평균 배경 차 영상 </a:t>
            </a:r>
            <a:endParaRPr lang="en-US" altLang="ko-KR" dirty="0" smtClean="0"/>
          </a:p>
          <a:p>
            <a:r>
              <a:rPr lang="en-US" altLang="ko-KR" dirty="0" smtClean="0"/>
              <a:t>9.2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</a:t>
            </a:r>
            <a:r>
              <a:rPr lang="ko-KR" altLang="en-US" dirty="0" smtClean="0"/>
              <a:t>물체 추적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평균 배경 차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배경과 전경의 물체를 분할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 영상 사이의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차이를 계산함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Accumulate </a:t>
            </a:r>
            <a:r>
              <a:rPr lang="ko-KR" altLang="en-US" dirty="0" smtClean="0"/>
              <a:t>영상 누적</a:t>
            </a:r>
            <a:endParaRPr lang="en-US" altLang="ko-KR" dirty="0" smtClean="0"/>
          </a:p>
          <a:p>
            <a:r>
              <a:rPr lang="en-US" altLang="ko-KR" dirty="0" err="1" smtClean="0"/>
              <a:t>AccumulateSquare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제곱 영상의 영상 누적</a:t>
            </a:r>
            <a:endParaRPr lang="en-US" altLang="ko-KR" dirty="0" smtClean="0"/>
          </a:p>
          <a:p>
            <a:r>
              <a:rPr lang="en-US" altLang="ko-KR" dirty="0" err="1" smtClean="0"/>
              <a:t>AccumulateWeighted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이동평균</a:t>
            </a:r>
            <a:r>
              <a:rPr lang="ko-KR" altLang="en-US" dirty="0" smtClean="0"/>
              <a:t>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91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en-US" altLang="ko-KR" dirty="0" err="1"/>
              <a:t>Kalman</a:t>
            </a:r>
            <a:r>
              <a:rPr lang="en-US" altLang="ko-KR" dirty="0"/>
              <a:t> Filter </a:t>
            </a:r>
            <a:r>
              <a:rPr lang="ko-KR" altLang="en-US" dirty="0"/>
              <a:t>물체 </a:t>
            </a:r>
            <a:r>
              <a:rPr lang="ko-KR" altLang="en-US" dirty="0" smtClean="0"/>
              <a:t>추적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부정확한 </a:t>
            </a:r>
            <a:r>
              <a:rPr lang="ko-KR" altLang="en-US" dirty="0" err="1" smtClean="0"/>
              <a:t>측정값으로부터</a:t>
            </a:r>
            <a:r>
              <a:rPr lang="ko-KR" altLang="en-US" dirty="0" smtClean="0"/>
              <a:t> 오차를 최소로 하는 </a:t>
            </a:r>
            <a:r>
              <a:rPr lang="ko-KR" altLang="en-US" dirty="0" err="1" smtClean="0"/>
              <a:t>추정값을</a:t>
            </a:r>
            <a:r>
              <a:rPr lang="ko-KR" altLang="en-US" dirty="0" smtClean="0"/>
              <a:t> 반복적으로 추정하는 방법이다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767"/>
            <a:ext cx="6480720" cy="39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0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en-US" altLang="ko-KR" dirty="0" err="1"/>
              <a:t>Kalman</a:t>
            </a:r>
            <a:r>
              <a:rPr lang="en-US" altLang="ko-KR" dirty="0"/>
              <a:t> Filter </a:t>
            </a:r>
            <a:r>
              <a:rPr lang="ko-KR" altLang="en-US" dirty="0"/>
              <a:t>물체 추적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5" y="980728"/>
            <a:ext cx="774002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en-US" altLang="ko-KR" dirty="0" err="1"/>
              <a:t>Kalman</a:t>
            </a:r>
            <a:r>
              <a:rPr lang="en-US" altLang="ko-KR" dirty="0"/>
              <a:t> Filter </a:t>
            </a:r>
            <a:r>
              <a:rPr lang="ko-KR" altLang="en-US" dirty="0"/>
              <a:t>물체 추적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474" y="2116851"/>
            <a:ext cx="4877051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kNN</a:t>
            </a:r>
            <a:r>
              <a:rPr lang="en-US" altLang="ko-KR" dirty="0" smtClean="0"/>
              <a:t> (k- Nearest </a:t>
            </a:r>
            <a:r>
              <a:rPr lang="en-US" altLang="ko-KR" dirty="0" err="1" smtClean="0"/>
              <a:t>Neighbour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r>
              <a:rPr lang="ko-KR" altLang="en-US" dirty="0"/>
              <a:t>에는 </a:t>
            </a:r>
            <a:r>
              <a:rPr lang="ko-KR" altLang="en-US" dirty="0" err="1"/>
              <a:t>지도학습</a:t>
            </a:r>
            <a:r>
              <a:rPr lang="en-US" altLang="ko-KR" dirty="0"/>
              <a:t>(Supervised Learning)</a:t>
            </a:r>
            <a:r>
              <a:rPr lang="ko-KR" altLang="en-US" dirty="0"/>
              <a:t>과 </a:t>
            </a:r>
            <a:r>
              <a:rPr lang="ko-KR" altLang="en-US" dirty="0" err="1"/>
              <a:t>비지도학습</a:t>
            </a:r>
            <a:r>
              <a:rPr lang="en-US" altLang="ko-KR" dirty="0"/>
              <a:t>(Unsupervised Learning)</a:t>
            </a:r>
            <a:r>
              <a:rPr lang="ko-KR" altLang="en-US" dirty="0"/>
              <a:t>가 </a:t>
            </a:r>
            <a:endParaRPr lang="en-US" altLang="ko-KR" dirty="0" smtClean="0"/>
          </a:p>
          <a:p>
            <a:r>
              <a:rPr lang="en-US" altLang="ko-KR" dirty="0" err="1" smtClean="0"/>
              <a:t>kNN</a:t>
            </a:r>
            <a:r>
              <a:rPr lang="ko-KR" altLang="en-US" dirty="0"/>
              <a:t>은 </a:t>
            </a:r>
            <a:r>
              <a:rPr lang="ko-KR" altLang="en-US" dirty="0" err="1"/>
              <a:t>지도학습</a:t>
            </a:r>
            <a:r>
              <a:rPr lang="ko-KR" altLang="en-US" dirty="0"/>
              <a:t> 중 단순한 알고리즘을 </a:t>
            </a:r>
            <a:r>
              <a:rPr lang="ko-KR" altLang="en-US" dirty="0" smtClean="0"/>
              <a:t>이용한 방법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28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(k- Nearest </a:t>
            </a:r>
            <a:r>
              <a:rPr lang="en-US" altLang="ko-KR" dirty="0" err="1"/>
              <a:t>Neighbour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4762872" cy="5500726"/>
          </a:xfrm>
        </p:spPr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 err="1"/>
              <a:t>최근접</a:t>
            </a:r>
            <a:r>
              <a:rPr lang="ko-KR" altLang="en-US" dirty="0"/>
              <a:t> 이웃 분류</a:t>
            </a:r>
            <a:r>
              <a:rPr lang="en-US" altLang="ko-KR" dirty="0"/>
              <a:t>(k‐Nearest Neighbors: k-NN)</a:t>
            </a:r>
          </a:p>
          <a:p>
            <a:pPr lvl="1"/>
            <a:r>
              <a:rPr lang="ko-KR" altLang="en-US" dirty="0"/>
              <a:t>학습된 클래스들에서 여러 개</a:t>
            </a:r>
            <a:r>
              <a:rPr lang="en-US" altLang="ko-KR" dirty="0"/>
              <a:t>(k)</a:t>
            </a:r>
            <a:r>
              <a:rPr lang="ko-KR" altLang="en-US" dirty="0"/>
              <a:t>의 가까운 이웃을 선출하고 이를 이용하여 미지의 샘플들을 분류하는 방법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lvl="2"/>
            <a:r>
              <a:rPr lang="ko-KR" altLang="en-US" dirty="0"/>
              <a:t>미지 샘플 주변 가장 가까운 이웃 </a:t>
            </a:r>
            <a:r>
              <a:rPr lang="en-US" altLang="ko-KR" dirty="0"/>
              <a:t>3</a:t>
            </a:r>
            <a:r>
              <a:rPr lang="ko-KR" altLang="en-US" dirty="0"/>
              <a:t>개 선출 </a:t>
            </a:r>
            <a:endParaRPr lang="en-US" altLang="ko-KR" dirty="0"/>
          </a:p>
          <a:p>
            <a:pPr lvl="2"/>
            <a:r>
              <a:rPr lang="ko-KR" altLang="en-US" dirty="0"/>
              <a:t>이 중 많은 수의 샘플을 가진 클래스로 미지의 샘플 분류</a:t>
            </a:r>
            <a:endParaRPr lang="en-US" altLang="ko-KR" dirty="0"/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클래스 샘플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B</a:t>
            </a:r>
            <a:r>
              <a:rPr lang="ko-KR" altLang="en-US" dirty="0"/>
              <a:t>클래스 샘플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클래스 분류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endParaRPr lang="ko-KR" altLang="en-US" dirty="0"/>
          </a:p>
          <a:p>
            <a:pPr lvl="1"/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lvl="2"/>
            <a:r>
              <a:rPr lang="ko-KR" altLang="en-US" dirty="0"/>
              <a:t>실선 큰 원내에 있는 가장 가까운 이웃 </a:t>
            </a:r>
            <a:r>
              <a:rPr lang="en-US" altLang="ko-KR" dirty="0"/>
              <a:t>5</a:t>
            </a:r>
            <a:r>
              <a:rPr lang="ko-KR" altLang="en-US" dirty="0"/>
              <a:t>개 선출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, 3</a:t>
            </a:r>
            <a:r>
              <a:rPr lang="ko-KR" altLang="en-US" dirty="0"/>
              <a:t>개 </a:t>
            </a:r>
            <a:r>
              <a:rPr lang="en-US" altLang="ko-KR" dirty="0"/>
              <a:t>B </a:t>
            </a:r>
            <a:r>
              <a:rPr lang="ko-KR" altLang="en-US" dirty="0"/>
              <a:t>클래스 </a:t>
            </a:r>
            <a:r>
              <a:rPr lang="en-US" altLang="ko-KR" dirty="0">
                <a:sym typeface="Wingdings" panose="05000000000000000000" pitchFamily="2" charset="2"/>
              </a:rPr>
              <a:t> B</a:t>
            </a:r>
            <a:r>
              <a:rPr lang="ko-KR" altLang="en-US" dirty="0">
                <a:sym typeface="Wingdings" panose="05000000000000000000" pitchFamily="2" charset="2"/>
              </a:rPr>
              <a:t>클래스로 분류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_x348643968" descr="EMB00003ff055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52936"/>
            <a:ext cx="3768418" cy="28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06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438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1510</TotalTime>
  <Words>202</Words>
  <Application>Microsoft Office PowerPoint</Application>
  <PresentationFormat>화면 슬라이드 쇼(4:3)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바인드소프트</vt:lpstr>
      <vt:lpstr>CHAPTER 09  비디오처리 및 기계학습</vt:lpstr>
      <vt:lpstr>목차</vt:lpstr>
      <vt:lpstr>9.1 평균 배경 차 영상</vt:lpstr>
      <vt:lpstr>9.2 Kalman Filter 물체 추적</vt:lpstr>
      <vt:lpstr>9.2 Kalman Filter 물체 추적</vt:lpstr>
      <vt:lpstr>9.2 Kalman Filter 물체 추적</vt:lpstr>
      <vt:lpstr>kNN (k- Nearest Neighbour)</vt:lpstr>
      <vt:lpstr>kNN (k- Nearest Neighbour)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270</cp:revision>
  <dcterms:created xsi:type="dcterms:W3CDTF">2017-02-21T08:17:22Z</dcterms:created>
  <dcterms:modified xsi:type="dcterms:W3CDTF">2023-06-29T08:39:44Z</dcterms:modified>
</cp:coreProperties>
</file>