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6"/>
  </p:notesMasterIdLst>
  <p:handoutMasterIdLst>
    <p:handoutMasterId r:id="rId7"/>
  </p:handoutMasterIdLst>
  <p:sldIdLst>
    <p:sldId id="256" r:id="rId2"/>
    <p:sldId id="288" r:id="rId3"/>
    <p:sldId id="289" r:id="rId4"/>
    <p:sldId id="29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</a:t>
            </a:r>
            <a:r>
              <a:rPr lang="en-US" altLang="ko-KR" b="1" dirty="0" smtClean="0"/>
              <a:t>06 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필터</a:t>
            </a:r>
            <a:endParaRPr lang="en-US" altLang="ko-KR" dirty="0" smtClean="0"/>
          </a:p>
          <a:p>
            <a:r>
              <a:rPr lang="en-US" altLang="ko-KR" dirty="0" smtClean="0"/>
              <a:t>6.2 </a:t>
            </a:r>
            <a:r>
              <a:rPr lang="ko-KR" altLang="en-US" dirty="0" smtClean="0"/>
              <a:t>미분 필터</a:t>
            </a:r>
            <a:endParaRPr lang="en-US" altLang="ko-KR" dirty="0" smtClean="0"/>
          </a:p>
          <a:p>
            <a:r>
              <a:rPr lang="en-US" altLang="ko-KR" dirty="0" smtClean="0"/>
              <a:t>6.3 </a:t>
            </a:r>
            <a:r>
              <a:rPr lang="ko-KR" altLang="en-US" dirty="0" smtClean="0"/>
              <a:t>일반적인 필터 연산</a:t>
            </a:r>
            <a:endParaRPr lang="en-US" altLang="ko-KR" dirty="0" smtClean="0"/>
          </a:p>
          <a:p>
            <a:r>
              <a:rPr lang="en-US" altLang="ko-KR" dirty="0" smtClean="0"/>
              <a:t>6.4 </a:t>
            </a:r>
            <a:r>
              <a:rPr lang="ko-KR" altLang="en-US" dirty="0" err="1" smtClean="0"/>
              <a:t>모폴로지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r>
              <a:rPr lang="en-US" altLang="ko-KR" dirty="0" smtClean="0"/>
              <a:t>6.5 </a:t>
            </a:r>
            <a:r>
              <a:rPr lang="ko-KR" altLang="en-US" dirty="0" smtClean="0"/>
              <a:t>템플릿 매칭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blur(), </a:t>
            </a:r>
            <a:r>
              <a:rPr lang="en-US" altLang="ko-KR" dirty="0" err="1" smtClean="0"/>
              <a:t>boxFilter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가지 형태의 </a:t>
            </a:r>
            <a:r>
              <a:rPr lang="ko-KR" altLang="en-US" dirty="0" err="1" smtClean="0"/>
              <a:t>블러</a:t>
            </a:r>
            <a:r>
              <a:rPr lang="ko-KR" altLang="en-US" dirty="0"/>
              <a:t> </a:t>
            </a:r>
            <a:r>
              <a:rPr lang="ko-KR" altLang="en-US" dirty="0" smtClean="0"/>
              <a:t>방법 중 가장 기초적인 방법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err="1"/>
              <a:t>GaussianBlur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Kernel </a:t>
            </a:r>
            <a:r>
              <a:rPr lang="ko-KR" altLang="en-US" dirty="0"/>
              <a:t>사용은 같지만</a:t>
            </a:r>
            <a:r>
              <a:rPr lang="en-US" altLang="ko-KR" dirty="0"/>
              <a:t>, Gaussian </a:t>
            </a:r>
            <a:r>
              <a:rPr lang="ko-KR" altLang="en-US" dirty="0"/>
              <a:t>함수를 이용해서 </a:t>
            </a:r>
            <a:r>
              <a:rPr lang="ko-KR" altLang="en-US" dirty="0" err="1"/>
              <a:t>블러를</a:t>
            </a:r>
            <a:r>
              <a:rPr lang="ko-KR" altLang="en-US" dirty="0"/>
              <a:t> 적용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95" y="1557376"/>
            <a:ext cx="6340910" cy="2304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4" y="4490337"/>
            <a:ext cx="6552728" cy="19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블러</a:t>
            </a:r>
            <a:r>
              <a:rPr lang="ko-KR" altLang="en-US" dirty="0"/>
              <a:t> 필터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medianBlur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주위 </a:t>
            </a:r>
            <a:r>
              <a:rPr lang="en-US" altLang="ko-KR" dirty="0" smtClean="0"/>
              <a:t>kernel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픽셀값을</a:t>
            </a:r>
            <a:r>
              <a:rPr lang="ko-KR" altLang="en-US" dirty="0" smtClean="0"/>
              <a:t> 정렬해서 </a:t>
            </a:r>
            <a:r>
              <a:rPr lang="ko-KR" altLang="en-US" dirty="0" err="1" smtClean="0"/>
              <a:t>중간값을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bilateralFilter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경계선을 유지하면서 </a:t>
            </a:r>
            <a:r>
              <a:rPr lang="en-US" altLang="ko-KR" dirty="0" smtClean="0"/>
              <a:t>Gaussian Blur</a:t>
            </a:r>
            <a:r>
              <a:rPr lang="ko-KR" altLang="en-US" dirty="0" smtClean="0"/>
              <a:t>처리를 해주는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8095759" cy="1872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4437112"/>
            <a:ext cx="8000929" cy="199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1017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1135</TotalTime>
  <Words>73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바인드소프트</vt:lpstr>
      <vt:lpstr>CHAPTER 06  필터링</vt:lpstr>
      <vt:lpstr>목차</vt:lpstr>
      <vt:lpstr>6.1 블러 필터</vt:lpstr>
      <vt:lpstr>6.1 블러 필터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</cp:lastModifiedBy>
  <cp:revision>247</cp:revision>
  <dcterms:created xsi:type="dcterms:W3CDTF">2017-02-21T08:17:22Z</dcterms:created>
  <dcterms:modified xsi:type="dcterms:W3CDTF">2023-06-27T08:19:25Z</dcterms:modified>
</cp:coreProperties>
</file>