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영상분할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08  </a:t>
            </a:r>
            <a:r>
              <a:rPr lang="ko-KR" altLang="en-US" dirty="0" err="1" smtClean="0"/>
              <a:t>특징검출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특징 검출기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FFD  </a:t>
            </a:r>
            <a:r>
              <a:rPr lang="en-US" altLang="ko-KR" dirty="0" err="1" smtClean="0"/>
              <a:t>FastFeatureDetector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빠르게 </a:t>
            </a:r>
            <a:r>
              <a:rPr lang="ko-KR" altLang="en-US" dirty="0" err="1" smtClean="0"/>
              <a:t>특징점을</a:t>
            </a:r>
            <a:r>
              <a:rPr lang="ko-KR" altLang="en-US" dirty="0" smtClean="0"/>
              <a:t> 검출한다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MSER Maximally Stable Extremal Regions </a:t>
            </a:r>
            <a:r>
              <a:rPr lang="ko-KR" altLang="en-US" dirty="0" smtClean="0"/>
              <a:t>특징 검출기는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범위에서 더 안정적으로 작동한다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GFTDetector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goodFeaturesToTrck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사용하여 특징을 검출한다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ORB </a:t>
            </a:r>
            <a:r>
              <a:rPr lang="ko-KR" altLang="en-US" dirty="0" err="1" smtClean="0"/>
              <a:t>특징검출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계산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ORB Oriented BRIEF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특징점은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FAST(</a:t>
            </a:r>
            <a:r>
              <a:rPr lang="en-US" altLang="ko-KR" dirty="0" err="1" smtClean="0"/>
              <a:t>fastfeaturedetoetor</a:t>
            </a:r>
            <a:r>
              <a:rPr lang="en-US" altLang="ko-KR" dirty="0" smtClean="0"/>
              <a:t>)</a:t>
            </a:r>
            <a:r>
              <a:rPr lang="ko-KR" altLang="en-US" dirty="0" smtClean="0"/>
              <a:t> 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계산은 </a:t>
            </a:r>
            <a:r>
              <a:rPr lang="en-US" altLang="ko-KR" dirty="0" smtClean="0"/>
              <a:t>BRIEF(binary robust independent elementary features)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회전을 고려하지 않은 </a:t>
            </a:r>
            <a:r>
              <a:rPr lang="en-US" altLang="ko-KR" dirty="0" smtClean="0"/>
              <a:t>FAST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BRIEF </a:t>
            </a:r>
            <a:r>
              <a:rPr lang="ko-KR" altLang="en-US" dirty="0" smtClean="0"/>
              <a:t>에 방향과 회전을 고려한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: BRISK, KAZE, AKAZE, </a:t>
            </a:r>
            <a:r>
              <a:rPr lang="en-US" altLang="ko-KR" dirty="0" smtClean="0">
                <a:solidFill>
                  <a:srgbClr val="FF0000"/>
                </a:solidFill>
              </a:rPr>
              <a:t>SIFT, SURF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매칭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52610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영상의 </a:t>
            </a:r>
            <a:r>
              <a:rPr lang="ko-KR" altLang="en-US" dirty="0" err="1" smtClean="0"/>
              <a:t>특징점과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디스크립터를</a:t>
            </a:r>
            <a:r>
              <a:rPr lang="ko-KR" altLang="en-US" dirty="0" smtClean="0"/>
              <a:t> 이용하여 두 영상 혹은 여러 영상의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r>
              <a:rPr lang="en-US" altLang="ko-KR" dirty="0" err="1" smtClean="0"/>
              <a:t>BFMatcher</a:t>
            </a:r>
            <a:r>
              <a:rPr lang="en-US" altLang="ko-KR" dirty="0"/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디스크립터를</a:t>
            </a:r>
            <a:r>
              <a:rPr lang="ko-KR" altLang="en-US" dirty="0" smtClean="0"/>
              <a:t> 일일이 하나씩 모두 검사하여 가장 가까운 </a:t>
            </a:r>
            <a:r>
              <a:rPr lang="ko-KR" altLang="en-US" dirty="0" err="1" smtClean="0"/>
              <a:t>디스크립터를</a:t>
            </a:r>
            <a:r>
              <a:rPr lang="ko-KR" altLang="en-US" dirty="0" smtClean="0"/>
              <a:t> 찾는 방법을 구현</a:t>
            </a:r>
            <a:endParaRPr lang="en-US" altLang="ko-KR" dirty="0" smtClean="0"/>
          </a:p>
          <a:p>
            <a:r>
              <a:rPr lang="en-US" altLang="ko-KR" dirty="0" err="1" smtClean="0"/>
              <a:t>drawMatches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두 영상의 </a:t>
            </a:r>
            <a:r>
              <a:rPr lang="ko-KR" altLang="en-US" dirty="0" err="1" smtClean="0"/>
              <a:t>특징점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Keypoint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매칭 결과를 출력 영상에 직선을 연결하여 표시함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25542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HOG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500726"/>
          </a:xfrm>
        </p:spPr>
        <p:txBody>
          <a:bodyPr/>
          <a:lstStyle/>
          <a:p>
            <a:r>
              <a:rPr lang="en-US" altLang="ko-KR" dirty="0" smtClean="0"/>
              <a:t>HOG( Histogram of Oriented Gradients) </a:t>
            </a:r>
            <a:r>
              <a:rPr lang="ko-KR" altLang="en-US" dirty="0" smtClean="0"/>
              <a:t>는 사람을 검출하기 위한 </a:t>
            </a:r>
            <a:r>
              <a:rPr lang="ko-KR" altLang="en-US" dirty="0" err="1" smtClean="0"/>
              <a:t>디스크립터로</a:t>
            </a:r>
            <a:r>
              <a:rPr lang="ko-KR" altLang="en-US" dirty="0" smtClean="0"/>
              <a:t> 물체 인식에 많이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2611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코너 검출</a:t>
            </a:r>
            <a:endParaRPr lang="en-US" altLang="ko-KR" dirty="0" smtClean="0"/>
          </a:p>
          <a:p>
            <a:r>
              <a:rPr lang="en-US" altLang="ko-KR" dirty="0" smtClean="0"/>
              <a:t>8.2 </a:t>
            </a:r>
            <a:r>
              <a:rPr lang="ko-KR" altLang="en-US" dirty="0" smtClean="0"/>
              <a:t>특징 검출기</a:t>
            </a:r>
            <a:endParaRPr lang="en-US" altLang="ko-KR" dirty="0" smtClean="0"/>
          </a:p>
          <a:p>
            <a:r>
              <a:rPr lang="en-US" altLang="ko-KR" dirty="0" smtClean="0"/>
              <a:t>8.3 </a:t>
            </a:r>
            <a:r>
              <a:rPr lang="ko-KR" altLang="en-US" dirty="0" smtClean="0"/>
              <a:t>매칭 그리기</a:t>
            </a:r>
            <a:endParaRPr lang="en-US" altLang="ko-KR" dirty="0" smtClean="0"/>
          </a:p>
          <a:p>
            <a:r>
              <a:rPr lang="en-US" altLang="ko-KR" dirty="0" smtClean="0"/>
              <a:t>8.4 HOG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0861"/>
            <a:ext cx="431927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코너 검출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에지나</a:t>
            </a:r>
            <a:r>
              <a:rPr lang="ko-KR" altLang="en-US" dirty="0"/>
              <a:t> 직선</a:t>
            </a:r>
            <a:endParaRPr lang="en-US" altLang="ko-KR" dirty="0"/>
          </a:p>
          <a:p>
            <a:pPr lvl="1"/>
            <a:r>
              <a:rPr lang="ko-KR" altLang="en-US" dirty="0"/>
              <a:t>영상 구조 파악 및 객체 검출에는 도움이 되지만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영상 매칭에는 큰 도움이 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에지 강도와 방향 정보만 가지므로 영상 매칭하기엔 정보 부족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꼭지점 혹은 코너</a:t>
            </a:r>
            <a:r>
              <a:rPr lang="en-US" altLang="ko-KR" dirty="0"/>
              <a:t>(corner)</a:t>
            </a:r>
          </a:p>
          <a:p>
            <a:pPr lvl="1"/>
            <a:r>
              <a:rPr lang="ko-KR" altLang="en-US" dirty="0"/>
              <a:t>영상의 밝기 변화  </a:t>
            </a:r>
            <a:endParaRPr lang="en-US" altLang="ko-KR" dirty="0"/>
          </a:p>
          <a:p>
            <a:pPr lvl="2"/>
            <a:r>
              <a:rPr lang="en-US" altLang="ko-KR" dirty="0"/>
              <a:t>A, C - </a:t>
            </a:r>
            <a:r>
              <a:rPr lang="ko-KR" altLang="en-US" dirty="0"/>
              <a:t>모든 방향에서 </a:t>
            </a:r>
            <a:r>
              <a:rPr lang="ko-KR" altLang="en-US" dirty="0" err="1"/>
              <a:t>밝기변화</a:t>
            </a:r>
            <a:r>
              <a:rPr lang="ko-KR" altLang="en-US" dirty="0"/>
              <a:t> 큼</a:t>
            </a:r>
            <a:endParaRPr lang="en-US" altLang="ko-KR" dirty="0"/>
          </a:p>
          <a:p>
            <a:pPr lvl="2"/>
            <a:r>
              <a:rPr lang="en-US" altLang="ko-KR" dirty="0"/>
              <a:t>B, D – </a:t>
            </a:r>
            <a:r>
              <a:rPr lang="ko-KR" altLang="en-US" dirty="0"/>
              <a:t>밝기 변화가 상대적으로 적음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8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코너 검출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모라벡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Moravec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영상 </a:t>
                </a:r>
                <a:r>
                  <a:rPr lang="ko-KR" altLang="en-US" dirty="0" err="1"/>
                  <a:t>변화량</a:t>
                </a:r>
                <a:r>
                  <a:rPr lang="en-US" altLang="ko-KR" dirty="0"/>
                  <a:t>(SSD: Sum of Squared Difference)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/>
                  <a:t>현재 </a:t>
                </a:r>
                <a:r>
                  <a:rPr lang="ko-KR" altLang="en-US" dirty="0" err="1"/>
                  <a:t>화소에서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u, v </a:t>
                </a:r>
                <a:r>
                  <a:rPr lang="ko-KR" altLang="en-US" dirty="0"/>
                  <a:t>방향으로 이동했을 때의 밝기 </a:t>
                </a:r>
                <a:r>
                  <a:rPr lang="ko-KR" altLang="en-US" dirty="0" err="1"/>
                  <a:t>변화량의</a:t>
                </a:r>
                <a:r>
                  <a:rPr lang="ko-KR" altLang="en-US" dirty="0"/>
                  <a:t> </a:t>
                </a:r>
                <a:r>
                  <a:rPr lang="ko-KR" altLang="en-US" dirty="0"/>
                  <a:t>제곱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𝑢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(1, 0), (1, 1), (0, 1), (-1, 1)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 방향으로 </a:t>
                </a:r>
                <a:r>
                  <a:rPr lang="ko-KR" altLang="en-US" dirty="0" smtClean="0"/>
                  <a:t>한정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r>
                  <a:rPr lang="ko-KR" altLang="en-US" dirty="0"/>
                  <a:t>문제점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값만 갖는 이진 </a:t>
                </a:r>
                <a:r>
                  <a:rPr lang="ko-KR" altLang="en-US" dirty="0"/>
                  <a:t>윈도우 사용으로 </a:t>
                </a:r>
                <a:r>
                  <a:rPr lang="ko-KR" altLang="en-US" dirty="0" err="1"/>
                  <a:t>노이즈에</a:t>
                </a:r>
                <a:r>
                  <a:rPr lang="ko-KR" altLang="en-US" dirty="0"/>
                  <a:t> </a:t>
                </a:r>
                <a:r>
                  <a:rPr lang="ko-KR" altLang="en-US" dirty="0"/>
                  <a:t>취약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4</a:t>
                </a:r>
                <a:r>
                  <a:rPr lang="ko-KR" altLang="en-US" dirty="0"/>
                  <a:t>개 방향으로 한정시켰기 때문에 </a:t>
                </a:r>
                <a:r>
                  <a:rPr lang="en-US" altLang="ko-KR" dirty="0"/>
                  <a:t>45</a:t>
                </a:r>
                <a:r>
                  <a:rPr lang="ko-KR" altLang="en-US" dirty="0"/>
                  <a:t>도 간격의 에지만 </a:t>
                </a:r>
                <a:r>
                  <a:rPr lang="ko-KR" altLang="en-US" dirty="0"/>
                  <a:t>고려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00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코너 검출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해리스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해리스</a:t>
                </a:r>
                <a:r>
                  <a:rPr lang="en-US" altLang="ko-KR" dirty="0"/>
                  <a:t>(Harris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검출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이진 윈도우 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/>
                      </a:rPr>
                      <m:t>𝜔</m:t>
                    </m:r>
                    <m:r>
                      <a:rPr lang="en-US" altLang="ko-KR">
                        <a:latin typeface="Cambria Math"/>
                      </a:rPr>
                      <m:t>(</m:t>
                    </m:r>
                    <m:r>
                      <a:rPr lang="en-US" altLang="ko-KR">
                        <a:latin typeface="Cambria Math"/>
                      </a:rPr>
                      <m:t>𝑢</m:t>
                    </m:r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a:rPr lang="en-US" altLang="ko-KR">
                        <a:latin typeface="Cambria Math"/>
                      </a:rPr>
                      <m:t>𝑣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대신에 점진적으로 변화하는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마스크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𝐺</m:t>
                    </m:r>
                    <m:r>
                      <a:rPr lang="en-US" altLang="ko-KR">
                        <a:latin typeface="Cambria Math"/>
                      </a:rPr>
                      <m:t>(</m:t>
                    </m:r>
                    <m:r>
                      <a:rPr lang="en-US" altLang="ko-KR">
                        <a:latin typeface="Cambria Math"/>
                      </a:rPr>
                      <m:t>𝑥</m:t>
                    </m:r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a:rPr lang="en-US" altLang="ko-KR">
                        <a:latin typeface="Cambria Math"/>
                      </a:rPr>
                      <m:t>𝑦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적용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모든 방향에서 검출할 수 있도록 </a:t>
                </a:r>
                <a:r>
                  <a:rPr lang="ko-KR" altLang="en-US" dirty="0"/>
                  <a:t>미분 도입</a:t>
                </a:r>
                <a:endParaRPr lang="en-US" altLang="ko-KR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4636294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44364"/>
            <a:ext cx="4486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38" y="3680468"/>
            <a:ext cx="5622131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6279880" y="4040508"/>
            <a:ext cx="2108541" cy="649208"/>
          </a:xfrm>
          <a:prstGeom prst="wedgeRoundRectCallout">
            <a:avLst>
              <a:gd name="adj1" fmla="val -74805"/>
              <a:gd name="adj2" fmla="val 156828"/>
              <a:gd name="adj3" fmla="val 16667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특징 가능성을 직접 계산하는 대신 </a:t>
            </a:r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행렬 </a:t>
            </a:r>
            <a:r>
              <a:rPr lang="en-US" altLang="ko-KR" sz="1600" i="1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의 식으로 </a:t>
            </a:r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정리</a:t>
            </a:r>
            <a:endParaRPr lang="en-US" altLang="ko-KR" sz="1500" baseline="-250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31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코너 검출 </a:t>
            </a:r>
            <a:r>
              <a:rPr lang="en-US" altLang="ko-KR" dirty="0"/>
              <a:t>- </a:t>
            </a:r>
            <a:r>
              <a:rPr lang="ko-KR" altLang="en-US" dirty="0" err="1"/>
              <a:t>해리스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/>
                  <a:t>행렬 </a:t>
                </a:r>
                <a:r>
                  <a:rPr lang="en-US" altLang="ko-KR" i="1" dirty="0"/>
                  <a:t>M</a:t>
                </a:r>
                <a:r>
                  <a:rPr lang="ko-KR" altLang="en-US" dirty="0"/>
                  <a:t>에서 고유벡터를 구하면 경계선 방향에 수직인 </a:t>
                </a:r>
                <a:r>
                  <a:rPr lang="ko-KR" altLang="en-US" dirty="0"/>
                  <a:t>벡터 두 개 얻음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행렬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고유값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  <m:r>
                      <a:rPr lang="en-US" altLang="ko-KR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𝜆</m:t>
                    </m:r>
                    <m:r>
                      <a:rPr lang="en-US" altLang="ko-KR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</a:t>
                </a:r>
                <a:r>
                  <a:rPr lang="ko-KR" altLang="en-US" dirty="0"/>
                  <a:t>코너 </a:t>
                </a:r>
                <a:r>
                  <a:rPr lang="ko-KR" altLang="en-US" dirty="0"/>
                  <a:t>응답 </a:t>
                </a:r>
                <a:r>
                  <a:rPr lang="ko-KR" altLang="en-US" dirty="0"/>
                  <a:t>함수 계산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 err="1"/>
                  <a:t>고유값</a:t>
                </a:r>
                <a:r>
                  <a:rPr lang="ko-KR" altLang="en-US" dirty="0"/>
                  <a:t> 대신 행렬식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det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</a:t>
                </a:r>
                <a:r>
                  <a:rPr lang="ko-KR" altLang="en-US" dirty="0" err="1"/>
                  <a:t>대각합</a:t>
                </a:r>
                <a:r>
                  <a:rPr lang="en-US" altLang="ko-KR" dirty="0"/>
                  <a:t>(trace)</a:t>
                </a:r>
                <a:r>
                  <a:rPr lang="ko-KR" altLang="en-US" dirty="0"/>
                  <a:t>을 </a:t>
                </a:r>
                <a:r>
                  <a:rPr lang="ko-KR" altLang="en-US" dirty="0"/>
                  <a:t>통해 코너 </a:t>
                </a:r>
                <a:r>
                  <a:rPr lang="ko-KR" altLang="en-US" dirty="0"/>
                  <a:t>응답 </a:t>
                </a:r>
                <a:r>
                  <a:rPr lang="ko-KR" altLang="en-US" dirty="0"/>
                  <a:t>함수로 이용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고유값</a:t>
                </a:r>
                <a:r>
                  <a:rPr lang="ko-KR" altLang="en-US" dirty="0"/>
                  <a:t> 계산은 </a:t>
                </a:r>
                <a:r>
                  <a:rPr lang="ko-KR" altLang="en-US" dirty="0" err="1"/>
                  <a:t>고유값</a:t>
                </a:r>
                <a:r>
                  <a:rPr lang="ko-KR" altLang="en-US" dirty="0"/>
                  <a:t> 분해의 복잡한 과정 거침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ko-KR" altLang="en-US" dirty="0" err="1"/>
                  <a:t>해리스</a:t>
                </a:r>
                <a:r>
                  <a:rPr lang="ko-KR" altLang="en-US" dirty="0"/>
                  <a:t> 코너 검출 특징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영상의 </a:t>
                </a:r>
                <a:r>
                  <a:rPr lang="ko-KR" altLang="en-US" dirty="0"/>
                  <a:t>평행이동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회전 변환에는 불변</a:t>
                </a:r>
                <a:r>
                  <a:rPr lang="en-US" altLang="ko-KR" dirty="0"/>
                  <a:t>(invariant)</a:t>
                </a:r>
                <a:r>
                  <a:rPr lang="ko-KR" altLang="en-US" dirty="0"/>
                  <a:t>하는 </a:t>
                </a:r>
                <a:r>
                  <a:rPr lang="ko-KR" altLang="en-US" dirty="0"/>
                  <a:t>특징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어파인</a:t>
                </a:r>
                <a:r>
                  <a:rPr lang="en-US" altLang="ko-KR" dirty="0"/>
                  <a:t>(affine) </a:t>
                </a:r>
                <a:r>
                  <a:rPr lang="ko-KR" altLang="en-US" dirty="0"/>
                  <a:t>변환이나 조명</a:t>
                </a:r>
                <a:r>
                  <a:rPr lang="en-US" altLang="ko-KR" dirty="0"/>
                  <a:t>(illumination) </a:t>
                </a:r>
                <a:r>
                  <a:rPr lang="ko-KR" altLang="en-US" dirty="0"/>
                  <a:t>변화에도 어느 </a:t>
                </a:r>
                <a:r>
                  <a:rPr lang="ko-KR" altLang="en-US" dirty="0"/>
                  <a:t>정도 강인성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2457450" cy="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4957763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1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코너 검출 </a:t>
            </a:r>
            <a:r>
              <a:rPr lang="en-US" altLang="ko-KR" dirty="0"/>
              <a:t>- </a:t>
            </a:r>
            <a:r>
              <a:rPr lang="ko-KR" altLang="en-US" dirty="0" err="1"/>
              <a:t>해리스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과정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75473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특징 검출기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 검출기는 </a:t>
            </a:r>
            <a:r>
              <a:rPr lang="ko-KR" altLang="en-US" dirty="0" err="1" smtClean="0"/>
              <a:t>특징점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엣지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검출함</a:t>
            </a:r>
            <a:endParaRPr lang="en-US" altLang="ko-KR" dirty="0" smtClean="0"/>
          </a:p>
          <a:p>
            <a:r>
              <a:rPr lang="ko-KR" altLang="en-US" dirty="0" err="1" smtClean="0"/>
              <a:t>디스크립터는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주위의 매칭 정보를 계산</a:t>
            </a:r>
            <a:endParaRPr lang="en-US" altLang="ko-KR" dirty="0" smtClean="0"/>
          </a:p>
          <a:p>
            <a:r>
              <a:rPr lang="ko-KR" altLang="en-US" dirty="0" smtClean="0"/>
              <a:t>두 영상의 매칭 정보를 비교하여 같은지 다른지 확인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44824"/>
            <a:ext cx="5688632" cy="19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특징 검출기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특징을 검출하면 </a:t>
            </a:r>
            <a:r>
              <a:rPr lang="en-US" altLang="ko-KR" dirty="0" err="1" smtClean="0"/>
              <a:t>KeyPoint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 리스트로 반환 됨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052824" cy="41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7185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1542</TotalTime>
  <Words>476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맑은 고딕</vt:lpstr>
      <vt:lpstr>Arial</vt:lpstr>
      <vt:lpstr>Cambria Math</vt:lpstr>
      <vt:lpstr>Wingdings</vt:lpstr>
      <vt:lpstr>바인드소프트</vt:lpstr>
      <vt:lpstr>CHAPTER 08  특징검출, 디스크립터</vt:lpstr>
      <vt:lpstr>목차</vt:lpstr>
      <vt:lpstr>8.1 코너 검출</vt:lpstr>
      <vt:lpstr>8.1 코너 검출</vt:lpstr>
      <vt:lpstr>8.1 코너 검출 - 해리스</vt:lpstr>
      <vt:lpstr>8.1 코너 검출 - 해리스</vt:lpstr>
      <vt:lpstr>8.1 코너 검출 - 해리스</vt:lpstr>
      <vt:lpstr>8.2 특징 검출기</vt:lpstr>
      <vt:lpstr>8.2 특징 검출기</vt:lpstr>
      <vt:lpstr>8.2 특징 검출기</vt:lpstr>
      <vt:lpstr>8.3 매칭 그리기</vt:lpstr>
      <vt:lpstr>8.4 HOG 디스크립터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272</cp:revision>
  <dcterms:created xsi:type="dcterms:W3CDTF">2017-02-21T08:17:22Z</dcterms:created>
  <dcterms:modified xsi:type="dcterms:W3CDTF">2023-06-29T08:03:38Z</dcterms:modified>
</cp:coreProperties>
</file>