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3" r:id="rId1"/>
  </p:sldMasterIdLst>
  <p:sldIdLst>
    <p:sldId id="256" r:id="rId2"/>
    <p:sldId id="257" r:id="rId3"/>
    <p:sldId id="435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5" r:id="rId12"/>
    <p:sldId id="446" r:id="rId13"/>
    <p:sldId id="447" r:id="rId14"/>
    <p:sldId id="448" r:id="rId15"/>
    <p:sldId id="449" r:id="rId16"/>
    <p:sldId id="450" r:id="rId17"/>
    <p:sldId id="451" r:id="rId1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65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0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36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39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C2C2C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9999" y="1515393"/>
            <a:ext cx="4025900" cy="348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F06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4625" y="1515393"/>
            <a:ext cx="4077970" cy="3275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ECEEF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16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86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0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67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91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9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8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1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</p:sldLayoutIdLst>
  <p:txStyles>
    <p:titleStyle>
      <a:lvl1pPr algn="l" defTabSz="685800" rtl="0" eaLnBrk="1" latinLnBrk="1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cartographer-ros.readthedocs.io/en/latest/algo_walkthrough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1"/>
            <a:ext cx="9144000" cy="5086350"/>
          </a:xfrm>
          <a:prstGeom prst="rect">
            <a:avLst/>
          </a:prstGeom>
          <a:noFill/>
        </p:spPr>
      </p:pic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0550"/>
            <a:ext cx="2286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실행하기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브링업을</a:t>
            </a:r>
            <a:r>
              <a:rPr lang="ko-KR" altLang="en-US" dirty="0" smtClean="0"/>
              <a:t> 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슬램의 한 종류인 </a:t>
            </a:r>
            <a:r>
              <a:rPr lang="ko-KR" altLang="en-US" dirty="0" err="1" smtClean="0"/>
              <a:t>카토그래퍼를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ko-KR" altLang="ko-KR" dirty="0"/>
              <a:t>텔레오퍼레이션 노드를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실행 </a:t>
            </a:r>
            <a:r>
              <a:rPr lang="ko-KR" altLang="ko-KR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ko-KR" dirty="0" err="1"/>
              <a:t>터틀봇을</a:t>
            </a:r>
            <a:r>
              <a:rPr lang="ko-KR" altLang="ko-KR" dirty="0"/>
              <a:t> 움직이면서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지도를 </a:t>
            </a:r>
            <a:r>
              <a:rPr lang="ko-KR" altLang="ko-KR" dirty="0"/>
              <a:t>그린다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lam/slam_running_for_mapp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19350"/>
            <a:ext cx="5238750" cy="2337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7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Cartographer</a:t>
            </a:r>
            <a:r>
              <a:rPr lang="ko-KR" altLang="en-US" b="1" dirty="0" smtClean="0">
                <a:latin typeface="+mn-ea"/>
                <a:ea typeface="+mn-ea"/>
              </a:rPr>
              <a:t>튜닝하기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turtlebot3_cartographer/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/turtlebot3_lds_2d.lua  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u="sng" dirty="0">
                <a:hlinkClick r:id="rId2"/>
              </a:rPr>
              <a:t>https://google-cartographer-ros.readthedocs.io/en/latest/algo_walkthrough.html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 페이지를 참고 하여 변수 값을 조절한다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077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지도 저장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Nav2_map_server </a:t>
            </a:r>
            <a:r>
              <a:rPr lang="ko-KR" altLang="ko-KR" dirty="0"/>
              <a:t>패키지에 있는</a:t>
            </a:r>
            <a:r>
              <a:rPr lang="en-US" altLang="ko-KR" dirty="0"/>
              <a:t> </a:t>
            </a:r>
            <a:r>
              <a:rPr lang="en-US" altLang="ko-KR" dirty="0" err="1"/>
              <a:t>map_saver_cli</a:t>
            </a:r>
            <a:r>
              <a:rPr lang="en-US" altLang="ko-KR" dirty="0"/>
              <a:t> </a:t>
            </a:r>
            <a:r>
              <a:rPr lang="ko-KR" altLang="ko-KR" dirty="0"/>
              <a:t>노드를 실행하면 지도 파일이 만들어지게 된다</a:t>
            </a:r>
            <a:r>
              <a:rPr lang="en-US" altLang="ko-KR" dirty="0"/>
              <a:t>. </a:t>
            </a:r>
            <a:r>
              <a:rPr lang="ko-KR" altLang="ko-KR" dirty="0"/>
              <a:t>기본적으로 </a:t>
            </a:r>
            <a:r>
              <a:rPr lang="en-US" altLang="ko-KR" dirty="0" err="1"/>
              <a:t>map.pgm</a:t>
            </a:r>
            <a:r>
              <a:rPr lang="en-US" altLang="ko-KR" dirty="0"/>
              <a:t> </a:t>
            </a:r>
            <a:r>
              <a:rPr lang="ko-KR" altLang="ko-KR" dirty="0"/>
              <a:t>과 </a:t>
            </a:r>
            <a:r>
              <a:rPr lang="en-US" altLang="ko-KR" dirty="0" err="1"/>
              <a:t>map.yaml</a:t>
            </a:r>
            <a:r>
              <a:rPr lang="en-US" altLang="ko-KR" dirty="0"/>
              <a:t> </a:t>
            </a:r>
            <a:r>
              <a:rPr lang="ko-KR" altLang="ko-KR" dirty="0"/>
              <a:t>파일이 만들어지게 되며 옵션을 주어서 이름을 변경 할 수 있다</a:t>
            </a:r>
            <a:r>
              <a:rPr lang="en-US" altLang="ko-KR" dirty="0"/>
              <a:t>.  </a:t>
            </a:r>
            <a:endParaRPr lang="ko-KR" altLang="ko-KR" dirty="0"/>
          </a:p>
          <a:p>
            <a:r>
              <a:rPr lang="en-US" altLang="ko-KR" dirty="0"/>
              <a:t>$ ros2 run nav2_map_server </a:t>
            </a:r>
            <a:r>
              <a:rPr lang="en-US" altLang="ko-KR" dirty="0" err="1"/>
              <a:t>map_saver_cli</a:t>
            </a:r>
            <a:r>
              <a:rPr lang="en-US" altLang="ko-KR" dirty="0"/>
              <a:t> -f ~/map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lam/ma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62150"/>
            <a:ext cx="1892300" cy="2144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2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SLAM- </a:t>
            </a:r>
            <a:r>
              <a:rPr lang="en-US" altLang="ko-KR" b="1" dirty="0" smtClean="0">
                <a:latin typeface="+mn-ea"/>
              </a:rPr>
              <a:t>Navigation- </a:t>
            </a:r>
            <a:r>
              <a:rPr lang="ko-KR" altLang="en-US" b="1" dirty="0" err="1" smtClean="0">
                <a:latin typeface="+mn-ea"/>
              </a:rPr>
              <a:t>네비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초기화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ko-KR" dirty="0" err="1"/>
              <a:t>터틀봇을</a:t>
            </a:r>
            <a:r>
              <a:rPr lang="ko-KR" altLang="ko-KR" dirty="0"/>
              <a:t> </a:t>
            </a:r>
            <a:r>
              <a:rPr lang="ko-KR" altLang="ko-KR" dirty="0" err="1"/>
              <a:t>브링업</a:t>
            </a:r>
            <a:r>
              <a:rPr lang="ko-KR" altLang="ko-KR" dirty="0"/>
              <a:t> 시킨다</a:t>
            </a:r>
            <a:r>
              <a:rPr lang="en-US" altLang="ko-KR" dirty="0"/>
              <a:t>. (SBC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$ ros2 launch turtlebot3_bringup </a:t>
            </a:r>
            <a:r>
              <a:rPr lang="en-US" altLang="ko-KR" dirty="0" smtClean="0"/>
              <a:t>robot.launch.py</a:t>
            </a:r>
          </a:p>
          <a:p>
            <a:r>
              <a:rPr lang="en-US" altLang="ko-KR" dirty="0"/>
              <a:t>2. PC</a:t>
            </a:r>
            <a:r>
              <a:rPr lang="ko-KR" altLang="ko-KR" dirty="0"/>
              <a:t>에서 만들어진 </a:t>
            </a:r>
            <a:r>
              <a:rPr lang="ko-KR" altLang="ko-KR" dirty="0" err="1"/>
              <a:t>맵을</a:t>
            </a:r>
            <a:r>
              <a:rPr lang="ko-KR" altLang="ko-KR" dirty="0"/>
              <a:t> 이용해서 네비게이션을 실행 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/>
              <a:t>$ ros2 launch turtlebot3_navigation2 </a:t>
            </a:r>
            <a:r>
              <a:rPr lang="en-US" altLang="ko-KR" dirty="0" smtClean="0"/>
              <a:t>navigation2.launch.py </a:t>
            </a:r>
            <a:r>
              <a:rPr lang="en-US" altLang="ko-KR" dirty="0"/>
              <a:t>map:=$HOME/</a:t>
            </a:r>
            <a:r>
              <a:rPr lang="en-US" altLang="ko-KR" dirty="0" err="1"/>
              <a:t>map.yaml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r>
              <a:rPr lang="en-US" altLang="ko-KR" dirty="0" smtClean="0"/>
              <a:t>3. </a:t>
            </a:r>
            <a:r>
              <a:rPr lang="en-US" altLang="ko-KR" dirty="0"/>
              <a:t>RViz2 </a:t>
            </a:r>
            <a:r>
              <a:rPr lang="ko-KR" altLang="ko-KR" dirty="0"/>
              <a:t>메뉴에서 </a:t>
            </a:r>
            <a:r>
              <a:rPr lang="en-US" altLang="ko-KR" dirty="0"/>
              <a:t>2D Pose Estimate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ko-KR" dirty="0" smtClean="0"/>
              <a:t>버튼을 </a:t>
            </a:r>
            <a:r>
              <a:rPr lang="ko-KR" altLang="ko-KR" dirty="0"/>
              <a:t>누른다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지도에서 로봇의 위치에 클릭을 </a:t>
            </a:r>
            <a:endParaRPr lang="en-US" altLang="ko-KR" dirty="0" smtClean="0"/>
          </a:p>
          <a:p>
            <a:pPr marL="150876" lvl="1" indent="0">
              <a:buNone/>
            </a:pPr>
            <a:r>
              <a:rPr lang="ko-KR" altLang="ko-KR" dirty="0" smtClean="0"/>
              <a:t>하고 </a:t>
            </a:r>
            <a:r>
              <a:rPr lang="ko-KR" altLang="ko-KR" dirty="0"/>
              <a:t>로봇이 향한 방향으로 드래그를 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ros2/tb3_navigation2_rviz_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7766"/>
            <a:ext cx="4022725" cy="1964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9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</a:t>
            </a:r>
            <a:r>
              <a:rPr lang="ko-KR" altLang="en-US" b="1" dirty="0" smtClean="0">
                <a:latin typeface="+mn-ea"/>
                <a:ea typeface="+mn-ea"/>
              </a:rPr>
              <a:t>실행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RViz2 </a:t>
            </a:r>
            <a:r>
              <a:rPr lang="ko-KR" altLang="ko-KR" dirty="0"/>
              <a:t>메뉴에서 </a:t>
            </a:r>
            <a:r>
              <a:rPr lang="en-US" altLang="ko-KR" dirty="0"/>
              <a:t>Navigation2 Goal </a:t>
            </a:r>
            <a:r>
              <a:rPr lang="ko-KR" altLang="ko-KR" dirty="0"/>
              <a:t>버튼을 클릭한다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지도에서 로봇을 이동하고 </a:t>
            </a:r>
            <a:r>
              <a:rPr lang="ko-KR" altLang="ko-KR" dirty="0" err="1"/>
              <a:t>싶은곳의</a:t>
            </a:r>
            <a:r>
              <a:rPr lang="ko-KR" altLang="ko-KR" dirty="0"/>
              <a:t> 위치에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클릭을 </a:t>
            </a:r>
            <a:r>
              <a:rPr lang="ko-KR" altLang="ko-KR" dirty="0"/>
              <a:t>하고 방향을 로봇이 향하는 방향도 설정한다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4" name="그림 3" descr="https://emanual.robotis.com/assets/images/platform/turtlebot3/ros2/tb3_navigation2_rviz_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66950"/>
            <a:ext cx="5920740" cy="1922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5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SLAM- Navigation </a:t>
            </a:r>
            <a:r>
              <a:rPr lang="en-US" altLang="ko-KR" b="1" dirty="0" smtClean="0">
                <a:latin typeface="+mn-ea"/>
                <a:ea typeface="+mn-ea"/>
              </a:rPr>
              <a:t>Nav2 </a:t>
            </a:r>
            <a:r>
              <a:rPr lang="ko-KR" altLang="en-US" b="1" dirty="0" smtClean="0">
                <a:latin typeface="+mn-ea"/>
                <a:ea typeface="+mn-ea"/>
              </a:rPr>
              <a:t>튜닝하기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/opt/</a:t>
            </a:r>
            <a:r>
              <a:rPr lang="en-US" altLang="ko-KR" dirty="0" err="1"/>
              <a:t>ros</a:t>
            </a:r>
            <a:r>
              <a:rPr lang="en-US" altLang="ko-KR" dirty="0"/>
              <a:t>/foxy/share/nav2_bringup/</a:t>
            </a:r>
            <a:r>
              <a:rPr lang="en-US" altLang="ko-KR" dirty="0" err="1"/>
              <a:t>params</a:t>
            </a:r>
            <a:r>
              <a:rPr lang="en-US" altLang="ko-KR" dirty="0"/>
              <a:t>/nav2_params.yaml </a:t>
            </a:r>
            <a:r>
              <a:rPr lang="ko-KR" altLang="ko-KR" dirty="0"/>
              <a:t>이곳의 파일의 변수를 적절히 변화 시키면서 실행해 보고 </a:t>
            </a:r>
            <a:r>
              <a:rPr lang="en-US" altLang="ko-KR" dirty="0"/>
              <a:t>local </a:t>
            </a:r>
            <a:r>
              <a:rPr lang="ko-KR" altLang="ko-KR" dirty="0"/>
              <a:t>과 </a:t>
            </a:r>
            <a:r>
              <a:rPr lang="en-US" altLang="ko-KR" dirty="0"/>
              <a:t>global </a:t>
            </a:r>
            <a:r>
              <a:rPr lang="ko-KR" altLang="ko-KR" dirty="0"/>
              <a:t>각각의 변수를</a:t>
            </a:r>
            <a:r>
              <a:rPr lang="en-US" altLang="ko-KR" dirty="0"/>
              <a:t> </a:t>
            </a:r>
            <a:r>
              <a:rPr lang="en-US" altLang="ko-KR" dirty="0" err="1"/>
              <a:t>robot_rdius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0.11 </a:t>
            </a:r>
            <a:r>
              <a:rPr lang="ko-KR" altLang="ko-KR" dirty="0"/>
              <a:t>로</a:t>
            </a:r>
            <a:r>
              <a:rPr lang="en-US" altLang="ko-KR" dirty="0"/>
              <a:t> </a:t>
            </a:r>
            <a:r>
              <a:rPr lang="en-US" altLang="ko-KR" dirty="0" err="1"/>
              <a:t>cost_scaling_factor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0.3 </a:t>
            </a:r>
            <a:r>
              <a:rPr lang="ko-KR" altLang="ko-KR" dirty="0"/>
              <a:t>으로</a:t>
            </a:r>
            <a:r>
              <a:rPr lang="en-US" altLang="ko-KR" dirty="0"/>
              <a:t>, </a:t>
            </a:r>
            <a:r>
              <a:rPr lang="en-US" altLang="ko-KR" dirty="0" err="1"/>
              <a:t>inflation_radius</a:t>
            </a:r>
            <a:r>
              <a:rPr lang="en-US" altLang="ko-KR" dirty="0"/>
              <a:t> </a:t>
            </a:r>
            <a:r>
              <a:rPr lang="ko-KR" altLang="ko-KR" dirty="0"/>
              <a:t>는 </a:t>
            </a:r>
            <a:r>
              <a:rPr lang="en-US" altLang="ko-KR" dirty="0"/>
              <a:t>0.055 </a:t>
            </a:r>
            <a:r>
              <a:rPr lang="ko-KR" altLang="ko-KR" dirty="0"/>
              <a:t>로 변경 하는 것을 추천한다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pic>
        <p:nvPicPr>
          <p:cNvPr id="4" name="그림 3" descr="https://emanual.robotis.com/assets/images/platform/turtlebot3/navigation/tuning_inflation_radi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0750"/>
            <a:ext cx="3741420" cy="207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https://emanual.robotis.com/assets/images/platform/turtlebot3/navigation/tuning_cost_scaling_fact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80" y="2153920"/>
            <a:ext cx="3825875" cy="212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Simulation – gazebo </a:t>
            </a:r>
            <a:r>
              <a:rPr lang="ko-KR" altLang="en-US" b="1" dirty="0" smtClean="0">
                <a:latin typeface="+mn-ea"/>
                <a:ea typeface="+mn-ea"/>
              </a:rPr>
              <a:t>실행하기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시뮬레이션 패키지를 설치한다</a:t>
            </a:r>
            <a:r>
              <a:rPr lang="en-US" altLang="ko-KR" dirty="0"/>
              <a:t>. </a:t>
            </a:r>
            <a:r>
              <a:rPr lang="ko-KR" altLang="ko-KR" dirty="0" err="1"/>
              <a:t>터틀봇의</a:t>
            </a:r>
            <a:r>
              <a:rPr lang="ko-KR" altLang="ko-KR" dirty="0"/>
              <a:t> 시뮬레이션은</a:t>
            </a:r>
            <a:r>
              <a:rPr lang="en-US" altLang="ko-KR" dirty="0"/>
              <a:t> turtletbot3 </a:t>
            </a:r>
            <a:r>
              <a:rPr lang="ko-KR" altLang="ko-KR" dirty="0"/>
              <a:t>와 </a:t>
            </a:r>
            <a:r>
              <a:rPr lang="en-US" altLang="ko-KR" dirty="0"/>
              <a:t>turtletbo3_msgs </a:t>
            </a:r>
            <a:r>
              <a:rPr lang="ko-KR" altLang="ko-KR" dirty="0"/>
              <a:t>패키지가 반드시 필요하다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ko-KR" dirty="0"/>
          </a:p>
        </p:txBody>
      </p:sp>
      <p:pic>
        <p:nvPicPr>
          <p:cNvPr id="4" name="그림 3" descr="https://emanual.robotis.com/assets/images/platform/turtlebot3/simulation/turtlebot3_empty_worl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09749"/>
            <a:ext cx="5181600" cy="2592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9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가제보로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월드에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불러오고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을 실행해서 지도를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 </a:t>
            </a:r>
            <a:r>
              <a:rPr lang="ko-KR" altLang="en-US" dirty="0" err="1"/>
              <a:t>가</a:t>
            </a:r>
            <a:r>
              <a:rPr lang="ko-KR" altLang="en-US" dirty="0" err="1" smtClean="0"/>
              <a:t>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월드를 불러오고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만든 지도로 네비게이션을 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네비게이션 노드를 작성해서 </a:t>
            </a:r>
            <a:r>
              <a:rPr lang="ko-KR" altLang="en-US" dirty="0" err="1" smtClean="0"/>
              <a:t>가제보의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코드대로</a:t>
            </a:r>
            <a:r>
              <a:rPr lang="ko-KR" altLang="en-US" dirty="0" smtClean="0"/>
              <a:t> 움직이게 해 본다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Followwaypoints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9200" y="606707"/>
            <a:ext cx="725269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강사</a:t>
            </a:r>
            <a:r>
              <a:rPr spc="-150" dirty="0"/>
              <a:t> </a:t>
            </a:r>
            <a:r>
              <a:rPr spc="-35" dirty="0"/>
              <a:t>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err="1" smtClean="0"/>
              <a:t>터틀봇</a:t>
            </a:r>
            <a:r>
              <a:rPr lang="ko-KR" altLang="en-US" sz="6000" dirty="0" smtClean="0"/>
              <a:t> 소개</a:t>
            </a:r>
            <a:endParaRPr lang="ko-KR" altLang="en-US" sz="60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77192"/>
              </p:ext>
            </p:extLst>
          </p:nvPr>
        </p:nvGraphicFramePr>
        <p:xfrm>
          <a:off x="822960" y="1352550"/>
          <a:ext cx="4876800" cy="313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8451720" imgH="5442120" progId="PBrush">
                  <p:embed/>
                </p:oleObj>
              </mc:Choice>
              <mc:Fallback>
                <p:oleObj name="Bitmap Image" r:id="rId3" imgW="8451720" imgH="5442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60" y="1352550"/>
                        <a:ext cx="4876800" cy="313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3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dirty="0" err="1" smtClean="0"/>
              <a:t>터틀봇의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>open </a:t>
            </a:r>
            <a:r>
              <a:rPr lang="ko-KR" altLang="en-US" sz="6000" dirty="0" smtClean="0"/>
              <a:t>하드웨어</a:t>
            </a:r>
            <a:endParaRPr lang="ko-KR" altLang="en-US" sz="60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48941"/>
              </p:ext>
            </p:extLst>
          </p:nvPr>
        </p:nvGraphicFramePr>
        <p:xfrm>
          <a:off x="822960" y="1303021"/>
          <a:ext cx="6746875" cy="321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8464680" imgH="4032360" progId="PBrush">
                  <p:embed/>
                </p:oleObj>
              </mc:Choice>
              <mc:Fallback>
                <p:oleObj name="Bitmap Image" r:id="rId3" imgW="8464680" imgH="4032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60" y="1303021"/>
                        <a:ext cx="6746875" cy="3214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/>
              <a:t>터틀봇의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open </a:t>
            </a:r>
            <a:r>
              <a:rPr lang="ko-KR" altLang="en-US" sz="4800" dirty="0" smtClean="0"/>
              <a:t>소프트웨어</a:t>
            </a:r>
            <a:endParaRPr lang="ko-KR" altLang="en-US" sz="48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612932"/>
              </p:ext>
            </p:extLst>
          </p:nvPr>
        </p:nvGraphicFramePr>
        <p:xfrm>
          <a:off x="990600" y="1352550"/>
          <a:ext cx="5768975" cy="34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3" imgW="7118280" imgH="4197240" progId="PBrush">
                  <p:embed/>
                </p:oleObj>
              </mc:Choice>
              <mc:Fallback>
                <p:oleObj name="Bitmap Image" r:id="rId3" imgW="7118280" imgH="4197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52550"/>
                        <a:ext cx="5768975" cy="34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2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터틀봇의</a:t>
            </a:r>
            <a:r>
              <a:rPr lang="ko-KR" altLang="en-US" sz="5400" dirty="0" smtClean="0"/>
              <a:t> 특장점</a:t>
            </a:r>
            <a:endParaRPr lang="ko-KR" alt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581150"/>
            <a:ext cx="7452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dirty="0"/>
              <a:t>세계에서 가장 인기있는 </a:t>
            </a:r>
            <a:r>
              <a:rPr lang="en-US" altLang="ko-KR" b="1" dirty="0"/>
              <a:t>ROS </a:t>
            </a:r>
            <a:r>
              <a:rPr lang="ko-KR" altLang="ko-KR" b="1" dirty="0"/>
              <a:t>플랫폼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dirty="0" smtClean="0"/>
              <a:t>저렴한 </a:t>
            </a:r>
            <a:r>
              <a:rPr lang="ko-KR" altLang="ko-KR" b="1" dirty="0"/>
              <a:t>비용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dirty="0" smtClean="0"/>
              <a:t>작은 </a:t>
            </a:r>
            <a:r>
              <a:rPr lang="ko-KR" altLang="ko-KR" b="1" dirty="0"/>
              <a:t>크기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ROS </a:t>
            </a:r>
            <a:r>
              <a:rPr lang="ko-KR" altLang="ko-KR" b="1" dirty="0"/>
              <a:t>표준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dirty="0" smtClean="0"/>
              <a:t>확장 </a:t>
            </a:r>
            <a:r>
              <a:rPr lang="ko-KR" altLang="ko-KR" b="1" dirty="0"/>
              <a:t>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ROS </a:t>
            </a:r>
            <a:r>
              <a:rPr lang="ko-KR" altLang="ko-KR" b="1" dirty="0"/>
              <a:t>용 개방 제어 보드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dirty="0" smtClean="0"/>
              <a:t>강력한 </a:t>
            </a:r>
            <a:r>
              <a:rPr lang="ko-KR" altLang="ko-KR" b="1" dirty="0"/>
              <a:t>센서 라인업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dirty="0" smtClean="0"/>
              <a:t>오픈 소스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38378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터틀봇을</a:t>
            </a:r>
            <a:r>
              <a:rPr lang="ko-KR" altLang="en-US" sz="5400" dirty="0" smtClean="0"/>
              <a:t> 위한 </a:t>
            </a:r>
            <a:r>
              <a:rPr lang="en-US" altLang="ko-KR" sz="5400" dirty="0" smtClean="0"/>
              <a:t>PC </a:t>
            </a:r>
            <a:r>
              <a:rPr lang="ko-KR" altLang="en-US" sz="5400" dirty="0" err="1" smtClean="0"/>
              <a:t>셋업</a:t>
            </a:r>
            <a:endParaRPr lang="ko-KR" alt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581150"/>
            <a:ext cx="7452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ROS</a:t>
            </a:r>
            <a:r>
              <a:rPr lang="ko-KR" altLang="en-US" dirty="0" smtClean="0">
                <a:latin typeface="+mn-ea"/>
              </a:rPr>
              <a:t>가 이미 설치가 되어 있다면 </a:t>
            </a:r>
            <a:r>
              <a:rPr lang="en-US" altLang="ko-KR" dirty="0" smtClean="0">
                <a:latin typeface="+mn-ea"/>
              </a:rPr>
              <a:t>turtlebot3 </a:t>
            </a:r>
            <a:r>
              <a:rPr lang="ko-KR" altLang="en-US" dirty="0" smtClean="0">
                <a:latin typeface="+mn-ea"/>
              </a:rPr>
              <a:t>관련 패키지만 설치한다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 err="1" smtClean="0">
                <a:latin typeface="+mn-ea"/>
              </a:rPr>
              <a:t>가제보는</a:t>
            </a:r>
            <a:r>
              <a:rPr lang="en-US" altLang="ko-KR" dirty="0" smtClean="0">
                <a:latin typeface="+mn-ea"/>
              </a:rPr>
              <a:t> ROS2</a:t>
            </a:r>
            <a:r>
              <a:rPr lang="ko-KR" altLang="en-US" dirty="0" smtClean="0">
                <a:latin typeface="+mn-ea"/>
              </a:rPr>
              <a:t>설치</a:t>
            </a:r>
            <a:r>
              <a:rPr lang="en-US" altLang="ko-KR" dirty="0" smtClean="0">
                <a:latin typeface="+mn-ea"/>
              </a:rPr>
              <a:t>( </a:t>
            </a:r>
            <a:r>
              <a:rPr lang="ko-KR" altLang="en-US" dirty="0" smtClean="0">
                <a:latin typeface="+mn-ea"/>
              </a:rPr>
              <a:t>시간이 좀 걸림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+mn-ea"/>
              </a:rPr>
              <a:t>카토그래퍼는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ROS2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설치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ROS2 nav2 </a:t>
            </a:r>
            <a:r>
              <a:rPr lang="ko-KR" altLang="en-US" dirty="0" smtClean="0">
                <a:latin typeface="+mn-ea"/>
              </a:rPr>
              <a:t>설치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터틀봇</a:t>
            </a:r>
            <a:r>
              <a:rPr lang="ko-KR" altLang="en-US" dirty="0" smtClean="0">
                <a:latin typeface="+mn-ea"/>
              </a:rPr>
              <a:t> 패키지 설치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도메인 아이디 설정</a:t>
            </a:r>
            <a:endParaRPr lang="ko-KR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00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터틀봇</a:t>
            </a:r>
            <a:r>
              <a:rPr lang="ko-KR" altLang="en-US" sz="5400" dirty="0" smtClean="0"/>
              <a:t> 구동하기</a:t>
            </a:r>
            <a:endParaRPr lang="ko-KR" alt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581150"/>
            <a:ext cx="745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PC 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ko-KR" altLang="en-US" dirty="0" err="1" smtClean="0">
                <a:latin typeface="+mn-ea"/>
              </a:rPr>
              <a:t>터틀텔레옵</a:t>
            </a:r>
            <a:r>
              <a:rPr lang="ko-KR" altLang="en-US" dirty="0" smtClean="0">
                <a:latin typeface="+mn-ea"/>
              </a:rPr>
              <a:t> 패키지의 </a:t>
            </a:r>
            <a:r>
              <a:rPr lang="en-US" altLang="ko-KR" dirty="0" err="1" smtClean="0">
                <a:latin typeface="+mn-ea"/>
              </a:rPr>
              <a:t>teleop_keyboard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노드를 실행한다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$ ros2 run turtlebot3_teleop </a:t>
            </a:r>
            <a:r>
              <a:rPr lang="en-US" altLang="ko-KR" dirty="0" err="1"/>
              <a:t>teleop_keyboard</a:t>
            </a: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5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CLI </a:t>
            </a:r>
            <a:r>
              <a:rPr lang="ko-KR" altLang="ko-KR" dirty="0"/>
              <a:t>명령어를 통해서</a:t>
            </a:r>
            <a:r>
              <a:rPr lang="en-US" altLang="ko-KR" dirty="0"/>
              <a:t> /</a:t>
            </a:r>
            <a:r>
              <a:rPr lang="en-US" altLang="ko-KR" dirty="0" err="1"/>
              <a:t>cmd_vel</a:t>
            </a:r>
            <a:r>
              <a:rPr lang="en-US" altLang="ko-KR" dirty="0"/>
              <a:t>, /scan, /</a:t>
            </a:r>
            <a:r>
              <a:rPr lang="en-US" altLang="ko-KR" dirty="0" err="1"/>
              <a:t>imu</a:t>
            </a:r>
            <a:r>
              <a:rPr lang="en-US" altLang="ko-KR" dirty="0"/>
              <a:t>, /</a:t>
            </a:r>
            <a:r>
              <a:rPr lang="en-US" altLang="ko-KR" dirty="0" err="1"/>
              <a:t>odom</a:t>
            </a:r>
            <a:r>
              <a:rPr lang="en-US" altLang="ko-KR" dirty="0"/>
              <a:t> </a:t>
            </a:r>
            <a:r>
              <a:rPr lang="ko-KR" altLang="ko-KR" dirty="0"/>
              <a:t>토픽 내용 확인 하기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CLI </a:t>
            </a:r>
            <a:r>
              <a:rPr lang="ko-KR" altLang="ko-KR" dirty="0"/>
              <a:t>명령어를 통해서 </a:t>
            </a:r>
            <a:r>
              <a:rPr lang="ko-KR" altLang="ko-KR" dirty="0" err="1"/>
              <a:t>터틀봇</a:t>
            </a:r>
            <a:r>
              <a:rPr lang="ko-KR" altLang="ko-KR" dirty="0"/>
              <a:t> 움직이기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3. RQT </a:t>
            </a:r>
            <a:r>
              <a:rPr lang="ko-KR" altLang="ko-KR" dirty="0"/>
              <a:t>로 노드와 토픽이 어떻게 연결되어 있는지 확인해 보자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4. </a:t>
            </a:r>
            <a:r>
              <a:rPr lang="ko-KR" altLang="ko-KR" dirty="0" err="1"/>
              <a:t>터틀심에서</a:t>
            </a:r>
            <a:r>
              <a:rPr lang="ko-KR" altLang="ko-KR" dirty="0"/>
              <a:t> 작성한</a:t>
            </a:r>
            <a:r>
              <a:rPr lang="en-US" altLang="ko-KR" dirty="0"/>
              <a:t> mpub.py </a:t>
            </a:r>
            <a:r>
              <a:rPr lang="ko-KR" altLang="ko-KR" dirty="0"/>
              <a:t>노드를 기반으로 </a:t>
            </a:r>
            <a:r>
              <a:rPr lang="ko-KR" altLang="ko-KR" dirty="0" err="1"/>
              <a:t>터틀봇을</a:t>
            </a:r>
            <a:r>
              <a:rPr lang="ko-KR" altLang="ko-KR" dirty="0"/>
              <a:t> 움직여 보자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002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428</Words>
  <Application>Microsoft Office PowerPoint</Application>
  <PresentationFormat>화면 슬라이드 쇼(16:9)</PresentationFormat>
  <Paragraphs>73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맑은 고딕</vt:lpstr>
      <vt:lpstr>Arial</vt:lpstr>
      <vt:lpstr>Calibri</vt:lpstr>
      <vt:lpstr>Calibri Light</vt:lpstr>
      <vt:lpstr>Courier New</vt:lpstr>
      <vt:lpstr>추억</vt:lpstr>
      <vt:lpstr>Bitmap Image</vt:lpstr>
      <vt:lpstr>PowerPoint 프레젠테이션</vt:lpstr>
      <vt:lpstr>강사 소개</vt:lpstr>
      <vt:lpstr>터틀봇 소개</vt:lpstr>
      <vt:lpstr>터틀봇의 open 하드웨어</vt:lpstr>
      <vt:lpstr>터틀봇의 open 소프트웨어</vt:lpstr>
      <vt:lpstr>터틀봇의 특장점</vt:lpstr>
      <vt:lpstr>터틀봇을 위한 PC 셋업</vt:lpstr>
      <vt:lpstr>터틀봇 구동하기</vt:lpstr>
      <vt:lpstr>[실습]</vt:lpstr>
      <vt:lpstr>SLAM- Navigation 실행하기</vt:lpstr>
      <vt:lpstr>SLAM- Navigation Cartographer튜닝하기</vt:lpstr>
      <vt:lpstr>SLAM- Navigation 지도 저장</vt:lpstr>
      <vt:lpstr>SLAM- Navigation- 네비 초기화</vt:lpstr>
      <vt:lpstr>SLAM- Navigation 실행</vt:lpstr>
      <vt:lpstr>SLAM- Navigation Nav2 튜닝하기</vt:lpstr>
      <vt:lpstr>Simulation – gazebo 실행하기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18</cp:revision>
  <dcterms:created xsi:type="dcterms:W3CDTF">2023-01-17T00:02:46Z</dcterms:created>
  <dcterms:modified xsi:type="dcterms:W3CDTF">2023-01-17T03:40:51Z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