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35" r:id="rId1"/>
  </p:sldMasterIdLst>
  <p:notesMasterIdLst>
    <p:notesMasterId r:id="rId6"/>
  </p:notesMasterIdLst>
  <p:sldIdLst>
    <p:sldId id="436" r:id="rId2"/>
    <p:sldId id="437" r:id="rId3"/>
    <p:sldId id="438" r:id="rId4"/>
    <p:sldId id="415" r:id="rId5"/>
  </p:sldIdLst>
  <p:sldSz cx="9144000" cy="5143500" type="screen16x9"/>
  <p:notesSz cx="9144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660" y="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813DA-1389-4022-AE07-7409835CB6E0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4EDBE-F62B-4957-989F-39E9B8514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30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EDBE-F62B-4957-989F-39E9B8514C0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46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228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3219822"/>
            <a:ext cx="8352928" cy="6377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228513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sz="2700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730389"/>
            <a:ext cx="9144000" cy="2268252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4221528"/>
            <a:ext cx="8280920" cy="54006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68580" tIns="34290" rIns="68580" bIns="34290" rtlCol="0" anchor="ctr">
            <a:noAutofit/>
          </a:bodyPr>
          <a:lstStyle/>
          <a:p>
            <a:pPr algn="ctr"/>
            <a:r>
              <a:rPr lang="ko-KR" altLang="en-US" sz="105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05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05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75594"/>
            <a:ext cx="1224136" cy="9059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137924"/>
            <a:ext cx="648072" cy="4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87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3268270"/>
            <a:ext cx="8072494" cy="53579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8449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560"/>
            <a:ext cx="8229600" cy="436946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822048"/>
            <a:ext cx="2895600" cy="21905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822048"/>
            <a:ext cx="2133600" cy="219059"/>
          </a:xfrm>
        </p:spPr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6502"/>
            <a:ext cx="8229600" cy="41255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465516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929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72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1"/>
            <a:ext cx="9144000" cy="2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9297"/>
            <a:ext cx="9144000" cy="18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465516"/>
            <a:ext cx="8229600" cy="419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09104"/>
            <a:ext cx="8229600" cy="30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10139"/>
            <a:ext cx="738064" cy="5462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90160"/>
            <a:ext cx="738064" cy="5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0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1" hangingPunct="1">
        <a:spcBef>
          <a:spcPct val="0"/>
        </a:spcBef>
        <a:buNone/>
        <a:defRPr sz="15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200" kern="1200">
          <a:solidFill>
            <a:schemeClr val="tx1"/>
          </a:solidFill>
          <a:latin typeface="+mn-ea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런치와 </a:t>
            </a:r>
            <a:r>
              <a:rPr lang="ko-KR" altLang="en-US" dirty="0" err="1" smtClean="0"/>
              <a:t>파라미터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ROS2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61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Arithmetic </a:t>
            </a:r>
            <a:r>
              <a:rPr lang="ko-KR" altLang="en-US" dirty="0" smtClean="0"/>
              <a:t>기본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파라미터</a:t>
            </a:r>
            <a:r>
              <a:rPr lang="ko-KR" altLang="en-US" dirty="0" smtClean="0"/>
              <a:t> 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런치 파일 작성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파라미터를</a:t>
            </a:r>
            <a:r>
              <a:rPr lang="ko-KR" altLang="en-US" dirty="0" smtClean="0"/>
              <a:t> 불러와서 </a:t>
            </a:r>
            <a:r>
              <a:rPr lang="ko-KR" altLang="en-US" dirty="0" err="1" smtClean="0"/>
              <a:t>런치파일</a:t>
            </a:r>
            <a:r>
              <a:rPr lang="ko-KR" altLang="en-US" dirty="0" smtClean="0"/>
              <a:t> 적용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터틀심</a:t>
            </a:r>
            <a:r>
              <a:rPr lang="ko-KR" altLang="en-US" dirty="0" smtClean="0"/>
              <a:t> 두 마리를 런치 파일로 움직이기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네임 스페이스 적용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가제보</a:t>
            </a:r>
            <a:r>
              <a:rPr lang="ko-KR" altLang="en-US" dirty="0" smtClean="0"/>
              <a:t> 맛보기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26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네임 스페이스 적용하는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CLI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–</a:t>
            </a:r>
            <a:r>
              <a:rPr lang="en-US" altLang="ko-KR" dirty="0" err="1" smtClean="0"/>
              <a:t>ros-arg</a:t>
            </a:r>
            <a:r>
              <a:rPr lang="en-US" altLang="ko-KR" dirty="0" smtClean="0"/>
              <a:t> –r __ns:=/robot1 </a:t>
            </a:r>
            <a:r>
              <a:rPr lang="ko-KR" altLang="en-US" dirty="0" err="1" smtClean="0"/>
              <a:t>이런식으로</a:t>
            </a:r>
            <a:r>
              <a:rPr lang="ko-KR" altLang="en-US" dirty="0" smtClean="0"/>
              <a:t> 작성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Launch </a:t>
            </a:r>
            <a:r>
              <a:rPr lang="ko-KR" altLang="en-US" dirty="0" smtClean="0"/>
              <a:t>파일에서 이 내용을 추가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환경변수에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ROS_NAMESPACE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export </a:t>
            </a:r>
            <a:r>
              <a:rPr lang="ko-KR" altLang="en-US" dirty="0" smtClean="0"/>
              <a:t>되어 있어야 함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Launch </a:t>
            </a:r>
            <a:r>
              <a:rPr lang="ko-KR" altLang="en-US" dirty="0" smtClean="0"/>
              <a:t>파일 의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에 직접 </a:t>
            </a:r>
            <a:r>
              <a:rPr lang="en-US" altLang="ko-KR" dirty="0" smtClean="0"/>
              <a:t>namespace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00150"/>
            <a:ext cx="5867400" cy="17404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042512"/>
            <a:ext cx="2743200" cy="208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2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922115"/>
              </p:ext>
            </p:extLst>
          </p:nvPr>
        </p:nvGraphicFramePr>
        <p:xfrm>
          <a:off x="838200" y="1352549"/>
          <a:ext cx="6248400" cy="3372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Bitmap Image" r:id="rId3" imgW="5035680" imgH="2717640" progId="PBrush">
                  <p:embed/>
                </p:oleObj>
              </mc:Choice>
              <mc:Fallback>
                <p:oleObj name="Bitmap Image" r:id="rId3" imgW="5035680" imgH="2717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352549"/>
                        <a:ext cx="6248400" cy="3372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smtClean="0"/>
              <a:t>ROS2 </a:t>
            </a:r>
            <a:r>
              <a:rPr lang="ko-KR" altLang="en-US" sz="5400" dirty="0" smtClean="0"/>
              <a:t>관련 자료 모음</a:t>
            </a:r>
            <a:endParaRPr lang="ko-KR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1896</TotalTime>
  <Words>71</Words>
  <Application>Microsoft Office PowerPoint</Application>
  <PresentationFormat>화면 슬라이드 쇼(16:9)</PresentationFormat>
  <Paragraphs>26</Paragraphs>
  <Slides>4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HY견고딕</vt:lpstr>
      <vt:lpstr>맑은 고딕</vt:lpstr>
      <vt:lpstr>Arial</vt:lpstr>
      <vt:lpstr>Wingdings</vt:lpstr>
      <vt:lpstr>바인드소프트</vt:lpstr>
      <vt:lpstr>Bitmap Image</vt:lpstr>
      <vt:lpstr>ROS2</vt:lpstr>
      <vt:lpstr>목차</vt:lpstr>
      <vt:lpstr>네임 스페이스 적용하는 방법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Sugil</cp:lastModifiedBy>
  <cp:revision>81</cp:revision>
  <dcterms:created xsi:type="dcterms:W3CDTF">2023-01-17T00:02:46Z</dcterms:created>
  <dcterms:modified xsi:type="dcterms:W3CDTF">2023-07-31T12:13:57Z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