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7" r:id="rId1"/>
  </p:sldMasterIdLst>
  <p:sldIdLst>
    <p:sldId id="256" r:id="rId2"/>
    <p:sldId id="452" r:id="rId3"/>
    <p:sldId id="453" r:id="rId4"/>
    <p:sldId id="451" r:id="rId5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60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9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0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6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ic.gazebosim.org/tutorials?tut=ros_gzplugins#Tutorial:UsingGazebopluginswithROS" TargetMode="External"/><Relationship Id="rId2" Type="http://schemas.openxmlformats.org/officeDocument/2006/relationships/hyperlink" Target="https://puzzling-cashew-c4c.notion.site/Maze-World-28b0a989c7c64fac95683b9c1c0015e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8jrUutnmgRs&amp;t=770s" TargetMode="External"/><Relationship Id="rId4" Type="http://schemas.openxmlformats.org/officeDocument/2006/relationships/hyperlink" Target="https://github.com/terrificmn/maze_ac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일차 </a:t>
            </a:r>
            <a:r>
              <a:rPr lang="en-US" altLang="ko-KR" dirty="0" smtClean="0"/>
              <a:t>mini Project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터트봇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제어 실습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카메라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가제보</a:t>
            </a:r>
            <a:r>
              <a:rPr lang="ko-KR" altLang="en-US" dirty="0"/>
              <a:t> 시뮬레이터 </a:t>
            </a:r>
            <a:r>
              <a:rPr lang="ko-KR" altLang="en-US" dirty="0" err="1"/>
              <a:t>터틀봇</a:t>
            </a:r>
            <a:r>
              <a:rPr lang="ko-KR" altLang="en-US" dirty="0"/>
              <a:t> 카메라 세팅</a:t>
            </a:r>
          </a:p>
          <a:p>
            <a:r>
              <a:rPr lang="ko-KR" altLang="en-US" dirty="0"/>
              <a:t>카메라 캡쳐 이미지를 노드와 연결해서 처리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9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레퍼런스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puzzling-cashew-c4c.notion.site/Maze-World-28b0a989c7c64fac95683b9c1c0015ee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classic.gazebosim.org/tutorials?tut=ros_gzplugins#Tutorial:UsingGazebopluginswithROS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github.com/terrificmn/maze_action</a:t>
            </a:r>
            <a:endParaRPr lang="en-US" altLang="ko-KR" dirty="0" smtClean="0"/>
          </a:p>
          <a:p>
            <a:r>
              <a:rPr lang="en-US" altLang="ko-KR">
                <a:hlinkClick r:id="rId5"/>
              </a:rPr>
              <a:t>https://</a:t>
            </a:r>
            <a:r>
              <a:rPr lang="en-US" altLang="ko-KR" smtClean="0">
                <a:hlinkClick r:id="rId5"/>
              </a:rPr>
              <a:t>www.youtube.com/watch?v=8jrUutnmgRs&amp;t=770s</a:t>
            </a:r>
            <a:endParaRPr lang="en-US" altLang="ko-KR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45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[</a:t>
            </a:r>
            <a:r>
              <a:rPr lang="ko-KR" altLang="en-US" b="1" dirty="0" smtClean="0">
                <a:latin typeface="+mn-ea"/>
                <a:ea typeface="+mn-ea"/>
              </a:rPr>
              <a:t>실습</a:t>
            </a:r>
            <a:r>
              <a:rPr lang="en-US" altLang="ko-KR" b="1" dirty="0" smtClean="0">
                <a:latin typeface="+mn-ea"/>
                <a:ea typeface="+mn-ea"/>
              </a:rPr>
              <a:t>]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 smtClean="0"/>
              <a:t>가제보로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터틀봇</a:t>
            </a:r>
            <a:r>
              <a:rPr lang="en-US" altLang="ko-KR" dirty="0" smtClean="0"/>
              <a:t>3 </a:t>
            </a:r>
            <a:r>
              <a:rPr lang="ko-KR" altLang="en-US" dirty="0" smtClean="0"/>
              <a:t>월드에 </a:t>
            </a:r>
            <a:r>
              <a:rPr lang="ko-KR" altLang="en-US" dirty="0" err="1" smtClean="0"/>
              <a:t>터틀봇을</a:t>
            </a:r>
            <a:r>
              <a:rPr lang="ko-KR" altLang="en-US" dirty="0" smtClean="0"/>
              <a:t> 불러오고 </a:t>
            </a:r>
            <a:r>
              <a:rPr lang="en-US" altLang="ko-KR" dirty="0" smtClean="0"/>
              <a:t>SLAM</a:t>
            </a:r>
            <a:r>
              <a:rPr lang="ko-KR" altLang="en-US" dirty="0" smtClean="0"/>
              <a:t>을 실행해서 지도를 만든다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2. </a:t>
            </a:r>
            <a:r>
              <a:rPr lang="en-US" altLang="ko-KR" dirty="0" smtClean="0"/>
              <a:t> </a:t>
            </a:r>
            <a:r>
              <a:rPr lang="ko-KR" altLang="en-US" dirty="0" err="1"/>
              <a:t>가</a:t>
            </a:r>
            <a:r>
              <a:rPr lang="ko-KR" altLang="en-US" dirty="0" err="1" smtClean="0"/>
              <a:t>제보로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터틀봇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월드를 불러오고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만든 지도로 네비게이션을 해 본다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 </a:t>
            </a:r>
            <a:endParaRPr lang="en-US" altLang="ko-KR" dirty="0" smtClean="0"/>
          </a:p>
          <a:p>
            <a:endParaRPr lang="ko-KR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네비게이션 노드를 작성해서 </a:t>
            </a:r>
            <a:r>
              <a:rPr lang="ko-KR" altLang="en-US" dirty="0" err="1" smtClean="0"/>
              <a:t>가제보의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터틀봇을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코드대로</a:t>
            </a:r>
            <a:r>
              <a:rPr lang="ko-KR" altLang="en-US" dirty="0" smtClean="0"/>
              <a:t> 움직이게 해 본다</a:t>
            </a:r>
            <a:r>
              <a:rPr lang="en-US" altLang="ko-KR" dirty="0" smtClean="0"/>
              <a:t>. </a:t>
            </a:r>
            <a:endParaRPr lang="ko-KR" altLang="ko-KR" dirty="0"/>
          </a:p>
          <a:p>
            <a:r>
              <a:rPr lang="en-US" altLang="ko-KR" dirty="0"/>
              <a:t>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Followwaypoints</a:t>
            </a:r>
            <a:r>
              <a:rPr lang="en-US" altLang="ko-KR" dirty="0" smtClean="0"/>
              <a:t> action</a:t>
            </a:r>
            <a:r>
              <a:rPr lang="ko-KR" altLang="en-US" dirty="0" smtClean="0"/>
              <a:t>을 이용한다</a:t>
            </a:r>
            <a:r>
              <a:rPr lang="en-US" altLang="ko-KR" dirty="0" smtClean="0"/>
              <a:t>. 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924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</TotalTime>
  <Words>87</Words>
  <Application>Microsoft Office PowerPoint</Application>
  <PresentationFormat>화면 슬라이드 쇼(16:9)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HY견고딕</vt:lpstr>
      <vt:lpstr>맑은 고딕</vt:lpstr>
      <vt:lpstr>Arial</vt:lpstr>
      <vt:lpstr>Wingdings</vt:lpstr>
      <vt:lpstr>바인드소프트</vt:lpstr>
      <vt:lpstr>터트봇3 제어 실습</vt:lpstr>
      <vt:lpstr>카메라</vt:lpstr>
      <vt:lpstr>레퍼런스</vt:lpstr>
      <vt:lpstr>[실습]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</cp:lastModifiedBy>
  <cp:revision>33</cp:revision>
  <dcterms:created xsi:type="dcterms:W3CDTF">2023-01-17T00:02:46Z</dcterms:created>
  <dcterms:modified xsi:type="dcterms:W3CDTF">2023-07-13T06:57:21Z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