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9"/>
  </p:notesMasterIdLst>
  <p:sldIdLst>
    <p:sldId id="436" r:id="rId2"/>
    <p:sldId id="437" r:id="rId3"/>
    <p:sldId id="441" r:id="rId4"/>
    <p:sldId id="438" r:id="rId5"/>
    <p:sldId id="439" r:id="rId6"/>
    <p:sldId id="440" r:id="rId7"/>
    <p:sldId id="415" r:id="rId8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r>
              <a:rPr lang="en-US" altLang="ko-KR" dirty="0" smtClean="0"/>
              <a:t>, ROS2 </a:t>
            </a:r>
            <a:r>
              <a:rPr lang="ko-KR" altLang="en-US" dirty="0" smtClean="0"/>
              <a:t>의 표준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</a:p>
          <a:p>
            <a:pPr lvl="1"/>
            <a:r>
              <a:rPr lang="en-US" altLang="ko-KR" dirty="0" smtClean="0"/>
              <a:t>KEEP_ALL </a:t>
            </a:r>
            <a:r>
              <a:rPr lang="ko-KR" altLang="en-US" dirty="0" smtClean="0"/>
              <a:t>이면 모든 데이터를 보관한다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KEEP_LAST 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depth </a:t>
            </a:r>
            <a:r>
              <a:rPr lang="ko-KR" altLang="en-US" dirty="0" smtClean="0"/>
              <a:t>의 값 만큼만 보관한다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Reliablility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BEST_EFFORT </a:t>
            </a:r>
            <a:r>
              <a:rPr lang="ko-KR" altLang="en-US" dirty="0" smtClean="0"/>
              <a:t>속도를 중시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RELIABLE </a:t>
            </a:r>
            <a:r>
              <a:rPr lang="ko-KR" altLang="en-US" dirty="0" smtClean="0"/>
              <a:t>데이터 수신에 집중</a:t>
            </a:r>
            <a:endParaRPr lang="en-US" altLang="ko-KR" dirty="0" smtClean="0"/>
          </a:p>
          <a:p>
            <a:r>
              <a:rPr lang="en-US" altLang="ko-KR" dirty="0" smtClean="0"/>
              <a:t>Durability</a:t>
            </a:r>
          </a:p>
          <a:p>
            <a:pPr lvl="1"/>
            <a:r>
              <a:rPr lang="en-US" altLang="ko-KR" dirty="0" smtClean="0"/>
              <a:t>TRANSIENT_LOCAL Subscription </a:t>
            </a:r>
            <a:r>
              <a:rPr lang="ko-KR" altLang="en-US" dirty="0" smtClean="0"/>
              <a:t>생성 이전의 데이터 보관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VOLATILE </a:t>
            </a:r>
            <a:r>
              <a:rPr lang="ko-KR" altLang="en-US" dirty="0" smtClean="0"/>
              <a:t>이전 데이터는 무효</a:t>
            </a:r>
            <a:endParaRPr lang="en-US" altLang="ko-KR" dirty="0" smtClean="0"/>
          </a:p>
          <a:p>
            <a:r>
              <a:rPr lang="en-US" altLang="ko-KR" dirty="0" smtClean="0"/>
              <a:t>Deadline</a:t>
            </a:r>
          </a:p>
          <a:p>
            <a:pPr lvl="1"/>
            <a:r>
              <a:rPr lang="ko-KR" altLang="en-US" dirty="0" smtClean="0"/>
              <a:t>정해진 주기 안에 데이터가 </a:t>
            </a:r>
            <a:r>
              <a:rPr lang="ko-KR" altLang="en-US" dirty="0" err="1" smtClean="0"/>
              <a:t>수발신</a:t>
            </a:r>
            <a:r>
              <a:rPr lang="ko-KR" altLang="en-US" dirty="0" smtClean="0"/>
              <a:t> 되지 않을 경우 </a:t>
            </a:r>
            <a:r>
              <a:rPr lang="en-US" altLang="ko-KR" dirty="0" err="1" smtClean="0"/>
              <a:t>EventCallback</a:t>
            </a:r>
            <a:r>
              <a:rPr lang="ko-KR" altLang="en-US" dirty="0" smtClean="0"/>
              <a:t>을 실행</a:t>
            </a:r>
            <a:endParaRPr lang="en-US" altLang="ko-KR" dirty="0" smtClean="0"/>
          </a:p>
          <a:p>
            <a:r>
              <a:rPr lang="en-US" altLang="ko-KR" dirty="0" smtClean="0"/>
              <a:t>Lifespan</a:t>
            </a:r>
          </a:p>
          <a:p>
            <a:pPr lvl="1"/>
            <a:r>
              <a:rPr lang="ko-KR" altLang="en-US" dirty="0" smtClean="0"/>
              <a:t>정해진 주기 안에 수신된 데이터만 유효 판정을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Liveliness</a:t>
            </a:r>
          </a:p>
          <a:p>
            <a:pPr lvl="1"/>
            <a:r>
              <a:rPr lang="ko-KR" altLang="en-US" dirty="0" smtClean="0"/>
              <a:t>정해진 주기 안에 노드 혹은 토픽의 생사를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rmw_qos_profile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5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590550"/>
            <a:ext cx="6858000" cy="2167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2774487"/>
            <a:ext cx="2895599" cy="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8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에서는 단위를 사용할 때 국제단위계인  </a:t>
            </a:r>
            <a:r>
              <a:rPr lang="en-US" altLang="ko-KR" dirty="0" smtClean="0"/>
              <a:t>SI unit 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길이 </a:t>
            </a:r>
            <a:r>
              <a:rPr lang="en-US" altLang="ko-KR" dirty="0" smtClean="0"/>
              <a:t>: m</a:t>
            </a:r>
          </a:p>
          <a:p>
            <a:pPr lvl="1"/>
            <a:r>
              <a:rPr lang="ko-KR" altLang="en-US" dirty="0" smtClean="0"/>
              <a:t>질량 </a:t>
            </a:r>
            <a:r>
              <a:rPr lang="en-US" altLang="ko-KR" dirty="0" smtClean="0"/>
              <a:t>: Kg</a:t>
            </a:r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: S</a:t>
            </a:r>
          </a:p>
          <a:p>
            <a:pPr lvl="1"/>
            <a:r>
              <a:rPr lang="ko-KR" altLang="en-US" dirty="0" smtClean="0"/>
              <a:t>전류 </a:t>
            </a:r>
            <a:r>
              <a:rPr lang="en-US" altLang="ko-KR" dirty="0" smtClean="0"/>
              <a:t>: A</a:t>
            </a:r>
          </a:p>
          <a:p>
            <a:pPr lvl="1"/>
            <a:r>
              <a:rPr lang="ko-KR" altLang="en-US" dirty="0" smtClean="0"/>
              <a:t>평면각 </a:t>
            </a:r>
            <a:r>
              <a:rPr lang="en-US" altLang="ko-KR" dirty="0" smtClean="0"/>
              <a:t>: Radian</a:t>
            </a:r>
          </a:p>
          <a:p>
            <a:pPr lvl="1"/>
            <a:r>
              <a:rPr lang="ko-KR" altLang="en-US" dirty="0" smtClean="0"/>
              <a:t>주파수 </a:t>
            </a:r>
            <a:r>
              <a:rPr lang="en-US" altLang="ko-KR" dirty="0" smtClean="0"/>
              <a:t>: Hz</a:t>
            </a:r>
          </a:p>
          <a:p>
            <a:pPr lvl="1"/>
            <a:r>
              <a:rPr lang="ko-KR" altLang="en-US" dirty="0" smtClean="0"/>
              <a:t>온도 </a:t>
            </a:r>
            <a:r>
              <a:rPr lang="en-US" altLang="ko-KR" dirty="0" smtClean="0"/>
              <a:t>: Celsius</a:t>
            </a:r>
          </a:p>
          <a:p>
            <a:pPr lvl="1"/>
            <a:r>
              <a:rPr lang="ko-KR" altLang="en-US" dirty="0" smtClean="0"/>
              <a:t>전압 </a:t>
            </a:r>
            <a:r>
              <a:rPr lang="en-US" altLang="ko-KR" dirty="0" smtClean="0"/>
              <a:t>: V </a:t>
            </a:r>
          </a:p>
          <a:p>
            <a:r>
              <a:rPr lang="ko-KR" altLang="en-US" dirty="0" smtClean="0"/>
              <a:t>좌표의 표현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오른손 법칙을 따른다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반시계</a:t>
            </a:r>
            <a:r>
              <a:rPr lang="ko-KR" altLang="en-US" dirty="0" smtClean="0"/>
              <a:t> 방향이 </a:t>
            </a:r>
            <a:r>
              <a:rPr lang="ko-KR" altLang="en-US" dirty="0" err="1" smtClean="0"/>
              <a:t>정방향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좌표계는</a:t>
            </a:r>
            <a:r>
              <a:rPr lang="ko-KR" altLang="en-US" dirty="0" smtClean="0"/>
              <a:t>  </a:t>
            </a:r>
            <a:r>
              <a:rPr lang="en-US" altLang="ko-KR" dirty="0" smtClean="0"/>
              <a:t>x (:RED) y(:GREEN) z(:BLUE) </a:t>
            </a:r>
            <a:r>
              <a:rPr lang="ko-KR" altLang="en-US" dirty="0" smtClean="0"/>
              <a:t>로 표현하며 </a:t>
            </a:r>
            <a:r>
              <a:rPr lang="en-US" altLang="ko-KR" dirty="0" smtClean="0"/>
              <a:t>ENU( East, North, Up) </a:t>
            </a:r>
            <a:r>
              <a:rPr lang="ko-KR" altLang="en-US" dirty="0" smtClean="0"/>
              <a:t>을 기본으로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좌표계의</a:t>
            </a:r>
            <a:r>
              <a:rPr lang="ko-KR" altLang="en-US" dirty="0" smtClean="0"/>
              <a:t> 표현 방식이 다르면 접미사로 </a:t>
            </a:r>
            <a:r>
              <a:rPr lang="en-US" altLang="ko-KR" dirty="0" smtClean="0"/>
              <a:t>_optical, _</a:t>
            </a:r>
            <a:r>
              <a:rPr lang="en-US" altLang="ko-KR" dirty="0" err="1" smtClean="0"/>
              <a:t>ned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붙여서 구분한다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회전의 표현 방식은 </a:t>
            </a:r>
            <a:r>
              <a:rPr lang="ko-KR" altLang="en-US" dirty="0" err="1" smtClean="0"/>
              <a:t>쿼터니언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 매트릭스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고정축이</a:t>
            </a:r>
            <a:r>
              <a:rPr lang="ko-KR" altLang="en-US" dirty="0" smtClean="0"/>
              <a:t> 있으며 </a:t>
            </a:r>
            <a:r>
              <a:rPr lang="ko-KR" altLang="en-US" dirty="0" err="1" smtClean="0"/>
              <a:t>오일러</a:t>
            </a:r>
            <a:r>
              <a:rPr lang="ko-KR" altLang="en-US" dirty="0" smtClean="0"/>
              <a:t> 각도는 권장하지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21" y="2724150"/>
            <a:ext cx="5423179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Stamp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frame id</a:t>
            </a:r>
            <a:r>
              <a:rPr lang="ko-KR" altLang="en-US" dirty="0"/>
              <a:t>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포함여여</a:t>
            </a:r>
            <a:r>
              <a:rPr lang="ko-KR" altLang="en-US" dirty="0" smtClean="0"/>
              <a:t> 토픽을 발행 할 수 있다</a:t>
            </a:r>
            <a:r>
              <a:rPr lang="en-US" altLang="ko-KR" dirty="0" smtClean="0"/>
              <a:t>. - Header</a:t>
            </a:r>
          </a:p>
          <a:p>
            <a:r>
              <a:rPr lang="en-US" altLang="ko-KR" dirty="0" smtClean="0"/>
              <a:t>ROS_TIME: </a:t>
            </a:r>
          </a:p>
          <a:p>
            <a:pPr lvl="1"/>
            <a:r>
              <a:rPr lang="ko-KR" altLang="en-US" dirty="0" smtClean="0"/>
              <a:t>노드가 생성될 때 기준으로의 시간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Use_sim_time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사용할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use_sim_time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Ture</a:t>
            </a:r>
            <a:r>
              <a:rPr lang="ko-KR" altLang="en-US" dirty="0" smtClean="0"/>
              <a:t>로 설정 된 노드는 </a:t>
            </a:r>
            <a:r>
              <a:rPr lang="en-US" altLang="ko-KR" dirty="0" smtClean="0"/>
              <a:t>/clock </a:t>
            </a:r>
            <a:r>
              <a:rPr lang="ko-KR" altLang="en-US" dirty="0" smtClean="0"/>
              <a:t>이라는 토픽을 발행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SYSTEM_TIME: </a:t>
            </a:r>
          </a:p>
          <a:p>
            <a:pPr lvl="1"/>
            <a:r>
              <a:rPr lang="ko-KR" altLang="en-US" dirty="0" smtClean="0"/>
              <a:t>각 시스템 마다 동기화가 되지 않을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서버 시간으로 동기화 하기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ntpdate</a:t>
            </a:r>
            <a:r>
              <a:rPr lang="en-US" altLang="ko-KR" dirty="0" smtClean="0"/>
              <a:t> ntp.Ubuntu.com </a:t>
            </a:r>
          </a:p>
          <a:p>
            <a:r>
              <a:rPr lang="en-US" altLang="ko-KR" dirty="0" smtClean="0"/>
              <a:t>STEADY_TIME: </a:t>
            </a:r>
          </a:p>
          <a:p>
            <a:pPr lvl="1"/>
            <a:r>
              <a:rPr lang="ko-KR" altLang="en-US" dirty="0" smtClean="0"/>
              <a:t>하드웨어 타임아웃을 사용한 시간이다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무조건 </a:t>
            </a:r>
            <a:r>
              <a:rPr lang="ko-KR" altLang="en-US" dirty="0" err="1" smtClean="0"/>
              <a:t>단조증가</a:t>
            </a:r>
            <a:r>
              <a:rPr lang="ko-KR" altLang="en-US" dirty="0" smtClean="0"/>
              <a:t> 한다는 특성을 가진다</a:t>
            </a:r>
            <a:r>
              <a:rPr lang="en-US" altLang="ko-KR" dirty="0" smtClean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76550"/>
            <a:ext cx="4648200" cy="22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ROS2 </a:t>
            </a:r>
            <a:r>
              <a:rPr lang="ko-KR" altLang="ko-KR" sz="1600" dirty="0"/>
              <a:t>에서 중요한 시간에 대한 메시지를 </a:t>
            </a:r>
            <a:r>
              <a:rPr lang="ko-KR" altLang="ko-KR" sz="1600" dirty="0" err="1"/>
              <a:t>퍼블리쉬</a:t>
            </a:r>
            <a:r>
              <a:rPr lang="ko-KR" altLang="ko-KR" sz="1600" dirty="0"/>
              <a:t> 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2. topic publisher </a:t>
            </a:r>
            <a:r>
              <a:rPr lang="ko-KR" altLang="ko-KR" sz="1600" dirty="0"/>
              <a:t>의 간단한 형태인</a:t>
            </a:r>
            <a:r>
              <a:rPr lang="en-US" altLang="ko-KR" sz="1600" dirty="0"/>
              <a:t> mpub.py </a:t>
            </a:r>
            <a:r>
              <a:rPr lang="ko-KR" altLang="ko-KR" sz="1600" dirty="0"/>
              <a:t>를 변형해서 </a:t>
            </a:r>
            <a:r>
              <a:rPr lang="ko-KR" altLang="ko-KR" sz="1600" dirty="0" err="1"/>
              <a:t>터틀심을</a:t>
            </a:r>
            <a:r>
              <a:rPr lang="ko-KR" altLang="ko-KR" sz="1600" dirty="0"/>
              <a:t> 움직여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3. RQT </a:t>
            </a:r>
            <a:r>
              <a:rPr lang="ko-KR" altLang="ko-KR" sz="1600" dirty="0"/>
              <a:t>로 노드와 토픽이 어떻게 연결되어 있는지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4. spawn </a:t>
            </a:r>
            <a:r>
              <a:rPr lang="ko-KR" altLang="ko-KR" sz="1600" dirty="0"/>
              <a:t>서비스 명령어를 통해서 </a:t>
            </a:r>
            <a:r>
              <a:rPr lang="ko-KR" altLang="ko-KR" sz="1600" dirty="0" err="1"/>
              <a:t>터틀을</a:t>
            </a:r>
            <a:r>
              <a:rPr lang="ko-KR" altLang="ko-KR" sz="1600" dirty="0"/>
              <a:t> 두개 만들고</a:t>
            </a:r>
            <a:r>
              <a:rPr lang="en-US" altLang="ko-KR" sz="1600" dirty="0"/>
              <a:t> mpub.py </a:t>
            </a:r>
            <a:r>
              <a:rPr lang="ko-KR" altLang="ko-KR" sz="1600" dirty="0"/>
              <a:t>를 변형해서 두개의 </a:t>
            </a:r>
            <a:r>
              <a:rPr lang="ko-KR" altLang="ko-KR" sz="1600" dirty="0" err="1"/>
              <a:t>터틀을</a:t>
            </a:r>
            <a:r>
              <a:rPr lang="ko-KR" altLang="ko-KR" sz="1600" dirty="0"/>
              <a:t> 동시에 움직여 보자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(ros2 service call /spawn </a:t>
            </a:r>
            <a:r>
              <a:rPr lang="en-US" altLang="ko-KR" sz="1600" dirty="0" err="1"/>
              <a:t>turtlesim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srv</a:t>
            </a:r>
            <a:r>
              <a:rPr lang="en-US" altLang="ko-KR" sz="1600" dirty="0"/>
              <a:t>/Spawn "{x: 5.5 , y: 7.0 , theta: 1.5, name: 'turtle2'}" )  </a:t>
            </a:r>
            <a:r>
              <a:rPr lang="ko-KR" altLang="ko-KR" sz="1600" dirty="0" err="1"/>
              <a:t>터틀심</a:t>
            </a:r>
            <a:r>
              <a:rPr lang="ko-KR" altLang="ko-KR" sz="1600" dirty="0"/>
              <a:t> </a:t>
            </a:r>
            <a:r>
              <a:rPr lang="ko-KR" altLang="ko-KR" sz="1600" dirty="0" err="1"/>
              <a:t>스폰</a:t>
            </a:r>
            <a:r>
              <a:rPr lang="ko-KR" altLang="ko-KR" sz="1600" dirty="0"/>
              <a:t> 시키기</a:t>
            </a:r>
          </a:p>
          <a:p>
            <a:pPr marL="0" indent="0">
              <a:buNone/>
            </a:pPr>
            <a:r>
              <a:rPr lang="en-US" altLang="ko-KR" sz="1600" dirty="0"/>
              <a:t>(ros2 service call /turtle1/</a:t>
            </a:r>
            <a:r>
              <a:rPr lang="en-US" altLang="ko-KR" sz="1600" dirty="0" err="1"/>
              <a:t>set_pen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turtlesim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srv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SetPen</a:t>
            </a:r>
            <a:r>
              <a:rPr lang="en-US" altLang="ko-KR" sz="1600" dirty="0"/>
              <a:t> "{r: 100, g: 50, b: 200, width : 5}" ) </a:t>
            </a:r>
            <a:r>
              <a:rPr lang="ko-KR" altLang="ko-KR" sz="1600" dirty="0" err="1"/>
              <a:t>터틀심</a:t>
            </a:r>
            <a:r>
              <a:rPr lang="ko-KR" altLang="ko-KR" sz="1600" dirty="0"/>
              <a:t> 궤적의 색 변화 시키기</a:t>
            </a:r>
          </a:p>
        </p:txBody>
      </p:sp>
    </p:spTree>
    <p:extLst>
      <p:ext uri="{BB962C8B-B14F-4D97-AF65-F5344CB8AC3E}">
        <p14:creationId xmlns:p14="http://schemas.microsoft.com/office/powerpoint/2010/main" val="26002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389</Words>
  <Application>Microsoft Office PowerPoint</Application>
  <PresentationFormat>화면 슬라이드 쇼(16:9)</PresentationFormat>
  <Paragraphs>60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맑은 고딕</vt:lpstr>
      <vt:lpstr>Arial</vt:lpstr>
      <vt:lpstr>Wingdings</vt:lpstr>
      <vt:lpstr>바인드소프트</vt:lpstr>
      <vt:lpstr>Bitmap Image</vt:lpstr>
      <vt:lpstr>ROS2</vt:lpstr>
      <vt:lpstr>QoS</vt:lpstr>
      <vt:lpstr>QoS 실습</vt:lpstr>
      <vt:lpstr>표준 단위, 좌표 표현</vt:lpstr>
      <vt:lpstr>시간</vt:lpstr>
      <vt:lpstr>[실습]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74</cp:revision>
  <dcterms:created xsi:type="dcterms:W3CDTF">2023-01-17T00:02:46Z</dcterms:created>
  <dcterms:modified xsi:type="dcterms:W3CDTF">2023-07-05T04:41:08Z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