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8" r:id="rId3"/>
    <p:sldId id="262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540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269C3-C25E-41E8-815A-55A10694EC72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290A-1521-4E2C-B981-7952210E2E19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63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6/27/2023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107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994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 bwMode="white">
          <a:xfrm>
            <a:off x="0" y="830844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790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 smtClean="0"/>
              <a:t>기본 연산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CHAPTER </a:t>
            </a:r>
            <a:r>
              <a:rPr lang="en-US" altLang="ko-KR" b="1" dirty="0" smtClean="0"/>
              <a:t>04  </a:t>
            </a:r>
            <a:r>
              <a:rPr lang="ko-KR" altLang="en-US" dirty="0" smtClean="0"/>
              <a:t>기본 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79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4.6 </a:t>
            </a:r>
            <a:r>
              <a:rPr lang="ko-KR" altLang="en-US" dirty="0" smtClean="0"/>
              <a:t>영상의 크기 변환과 회전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크기 변경 수식</a:t>
            </a:r>
            <a:endParaRPr lang="en-US" altLang="ko-KR" dirty="0"/>
          </a:p>
          <a:p>
            <a:pPr lvl="1"/>
            <a:r>
              <a:rPr lang="ko-KR" altLang="en-US" dirty="0"/>
              <a:t>변경 비율 및 변경 크기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크기 </a:t>
            </a:r>
            <a:r>
              <a:rPr lang="ko-KR" altLang="en-US" dirty="0" err="1" smtClean="0"/>
              <a:t>변경시</a:t>
            </a:r>
            <a:r>
              <a:rPr lang="ko-KR" altLang="en-US" dirty="0" smtClean="0"/>
              <a:t> 데이터의 총 수가 모자라기 때문에 홀이 발생한다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보간을 통해 이것을 해결</a:t>
            </a:r>
            <a:endParaRPr lang="ko-KR" altLang="en-US" dirty="0"/>
          </a:p>
          <a:p>
            <a:r>
              <a:rPr lang="ko-KR" altLang="en-US" dirty="0" err="1" smtClean="0"/>
              <a:t>최근접</a:t>
            </a:r>
            <a:r>
              <a:rPr lang="ko-KR" altLang="en-US" dirty="0" smtClean="0"/>
              <a:t> 이웃 보간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>
                <a:sym typeface="Wingdings" panose="05000000000000000000" pitchFamily="2" charset="2"/>
              </a:rPr>
              <a:t>양선형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보간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/>
              <a:t>목적영상</a:t>
            </a:r>
            <a:r>
              <a:rPr lang="ko-KR" altLang="en-US" dirty="0"/>
              <a:t> </a:t>
            </a:r>
            <a:r>
              <a:rPr lang="ko-KR" altLang="en-US" dirty="0" err="1"/>
              <a:t>화소</a:t>
            </a:r>
            <a:r>
              <a:rPr lang="en-US" altLang="ko-KR" dirty="0"/>
              <a:t>(P)</a:t>
            </a:r>
            <a:r>
              <a:rPr lang="ko-KR" altLang="en-US" dirty="0"/>
              <a:t>를 </a:t>
            </a:r>
            <a:r>
              <a:rPr lang="ko-KR" altLang="en-US" dirty="0" err="1"/>
              <a:t>역변환으로</a:t>
            </a:r>
            <a:r>
              <a:rPr lang="ko-KR" altLang="en-US" dirty="0"/>
              <a:t> 계산하여 가장 가까운 위치에 있는 </a:t>
            </a:r>
            <a:r>
              <a:rPr lang="ko-KR" altLang="en-US" dirty="0" err="1"/>
              <a:t>입력영상의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 </a:t>
            </a:r>
            <a:r>
              <a:rPr lang="ko-KR" altLang="en-US" dirty="0" err="1"/>
              <a:t>화소</a:t>
            </a:r>
            <a:r>
              <a:rPr lang="en-US" altLang="ko-KR" dirty="0"/>
              <a:t>(A, B, C, D) </a:t>
            </a:r>
            <a:r>
              <a:rPr lang="ko-KR" altLang="en-US" dirty="0"/>
              <a:t>값 가져옴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개 </a:t>
            </a:r>
            <a:r>
              <a:rPr lang="ko-KR" altLang="en-US" dirty="0" err="1"/>
              <a:t>화소를</a:t>
            </a:r>
            <a:r>
              <a:rPr lang="ko-KR" altLang="en-US" dirty="0"/>
              <a:t> 두 개씩</a:t>
            </a:r>
            <a:r>
              <a:rPr lang="en-US" altLang="ko-KR" dirty="0"/>
              <a:t>(AB, CD) </a:t>
            </a:r>
            <a:r>
              <a:rPr lang="ko-KR" altLang="en-US" dirty="0"/>
              <a:t>묶어서 두 </a:t>
            </a:r>
            <a:r>
              <a:rPr lang="ko-KR" altLang="en-US" dirty="0" err="1"/>
              <a:t>화소를</a:t>
            </a:r>
            <a:r>
              <a:rPr lang="ko-KR" altLang="en-US" dirty="0"/>
              <a:t> </a:t>
            </a:r>
            <a:r>
              <a:rPr lang="ko-KR" altLang="en-US" dirty="0" err="1"/>
              <a:t>화소값</a:t>
            </a:r>
            <a:r>
              <a:rPr lang="en-US" altLang="ko-KR" dirty="0"/>
              <a:t>(P</a:t>
            </a:r>
            <a:r>
              <a:rPr lang="en-US" altLang="ko-KR" baseline="-25000" dirty="0"/>
              <a:t>1</a:t>
            </a:r>
            <a:r>
              <a:rPr lang="en-US" altLang="ko-KR" dirty="0"/>
              <a:t>, P</a:t>
            </a:r>
            <a:r>
              <a:rPr lang="en-US" altLang="ko-KR" baseline="-25000" dirty="0"/>
              <a:t>2</a:t>
            </a:r>
            <a:r>
              <a:rPr lang="en-US" altLang="ko-KR" dirty="0"/>
              <a:t>, P</a:t>
            </a:r>
            <a:r>
              <a:rPr lang="en-US" altLang="ko-KR" baseline="-25000" dirty="0"/>
              <a:t>3</a:t>
            </a:r>
            <a:r>
              <a:rPr lang="en-US" altLang="ko-KR" dirty="0"/>
              <a:t>, P</a:t>
            </a:r>
            <a:r>
              <a:rPr lang="en-US" altLang="ko-KR" baseline="-25000" dirty="0"/>
              <a:t>4</a:t>
            </a:r>
            <a:r>
              <a:rPr lang="en-US" altLang="ko-KR" dirty="0"/>
              <a:t>)</a:t>
            </a:r>
            <a:r>
              <a:rPr lang="ko-KR" altLang="en-US" dirty="0"/>
              <a:t>으로 잇는 직선 구성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2090261" cy="84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585220"/>
            <a:ext cx="3981450" cy="877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_x353344736" descr="EMB000023383f5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794" y="3717032"/>
            <a:ext cx="2258172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_x353345216" descr="EMB000023383f6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242" y="3140968"/>
            <a:ext cx="1852344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84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4.6 </a:t>
            </a:r>
            <a:r>
              <a:rPr lang="ko-KR" altLang="en-US" dirty="0"/>
              <a:t>영상의 크기 변환과 회전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보간 옵션</a:t>
            </a:r>
            <a:r>
              <a:rPr lang="en-US" altLang="ko-KR" dirty="0"/>
              <a:t>	</a:t>
            </a:r>
          </a:p>
          <a:p>
            <a:pPr lvl="2"/>
            <a:r>
              <a:rPr lang="en-US" altLang="ko-KR" dirty="0"/>
              <a:t>cv::resize(), cv::remap(), cv::</a:t>
            </a:r>
            <a:r>
              <a:rPr lang="en-US" altLang="ko-KR" dirty="0" err="1"/>
              <a:t>warpAffine</a:t>
            </a:r>
            <a:r>
              <a:rPr lang="en-US" altLang="ko-KR" dirty="0"/>
              <a:t>(), cv::</a:t>
            </a:r>
            <a:r>
              <a:rPr lang="en-US" altLang="ko-KR" dirty="0" err="1"/>
              <a:t>warpPerspective</a:t>
            </a:r>
            <a:r>
              <a:rPr lang="en-US" altLang="ko-KR" dirty="0"/>
              <a:t>() </a:t>
            </a:r>
            <a:r>
              <a:rPr lang="ko-KR" altLang="en-US" dirty="0"/>
              <a:t>등의 함수에서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 smtClean="0"/>
              <a:t>회전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6768752" cy="2303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293951"/>
            <a:ext cx="2952328" cy="2037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_x353344496" descr="EMB000023383f7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293951"/>
            <a:ext cx="3392352" cy="216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00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4.6 </a:t>
            </a:r>
            <a:r>
              <a:rPr lang="ko-KR" altLang="en-US" dirty="0"/>
              <a:t>영상의 크기 변환과 회전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좌표에서</a:t>
            </a:r>
            <a:r>
              <a:rPr lang="en-US" altLang="ko-KR" dirty="0"/>
              <a:t>(center X, center Y)</a:t>
            </a:r>
            <a:r>
              <a:rPr lang="ko-KR" altLang="en-US" dirty="0"/>
              <a:t> 회전하는 경우</a:t>
            </a:r>
            <a:endParaRPr lang="en-US" altLang="ko-KR" dirty="0"/>
          </a:p>
          <a:p>
            <a:pPr lvl="1"/>
            <a:r>
              <a:rPr lang="ko-KR" altLang="en-US" dirty="0"/>
              <a:t>회전의 기준점으로 영상을 이동시킨 후</a:t>
            </a:r>
            <a:r>
              <a:rPr lang="en-US" altLang="ko-KR" dirty="0"/>
              <a:t>, </a:t>
            </a:r>
            <a:r>
              <a:rPr lang="ko-KR" altLang="en-US" dirty="0"/>
              <a:t>회전 수행</a:t>
            </a:r>
            <a:endParaRPr lang="en-US" altLang="ko-KR" dirty="0"/>
          </a:p>
          <a:p>
            <a:pPr lvl="1"/>
            <a:r>
              <a:rPr lang="ko-KR" altLang="en-US" dirty="0"/>
              <a:t>다시 원점 좌표로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행렬 연산을 통한 기하학 변환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어파인</a:t>
            </a:r>
            <a:r>
              <a:rPr lang="ko-KR" altLang="en-US" dirty="0" smtClean="0"/>
              <a:t> 변환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평행이동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크기 변경을 모두 포함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각 변환 행렬을 행렬 곱으로 </a:t>
            </a:r>
            <a:r>
              <a:rPr lang="ko-KR" altLang="en-US" dirty="0" err="1"/>
              <a:t>구성가능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최종 </a:t>
            </a:r>
            <a:r>
              <a:rPr lang="ko-KR" altLang="en-US" dirty="0" err="1">
                <a:sym typeface="Wingdings" panose="05000000000000000000" pitchFamily="2" charset="2"/>
              </a:rPr>
              <a:t>행렬곱</a:t>
            </a:r>
            <a:r>
              <a:rPr lang="ko-KR" altLang="en-US" dirty="0">
                <a:sym typeface="Wingdings" panose="05000000000000000000" pitchFamily="2" charset="2"/>
              </a:rPr>
              <a:t> 후에 마지막 행 삭제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63055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05133"/>
            <a:ext cx="2615184" cy="97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455" y="3717130"/>
            <a:ext cx="1709928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720" y="3632626"/>
            <a:ext cx="1764792" cy="877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776" y="3623901"/>
            <a:ext cx="2522315" cy="933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359336"/>
            <a:ext cx="5184576" cy="1072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9383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4.6 </a:t>
            </a:r>
            <a:r>
              <a:rPr lang="ko-KR" altLang="en-US" dirty="0"/>
              <a:t>영상의 크기 변환과 회전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0573" y="661775"/>
            <a:ext cx="8229600" cy="5500726"/>
          </a:xfrm>
        </p:spPr>
        <p:txBody>
          <a:bodyPr/>
          <a:lstStyle/>
          <a:p>
            <a:pPr lvl="1"/>
            <a:r>
              <a:rPr lang="en-US" altLang="ko-KR" dirty="0" err="1"/>
              <a:t>OpenCV</a:t>
            </a:r>
            <a:r>
              <a:rPr lang="ko-KR" altLang="en-US" dirty="0"/>
              <a:t>에서도 </a:t>
            </a:r>
            <a:r>
              <a:rPr lang="ko-KR" altLang="en-US" dirty="0" err="1"/>
              <a:t>어파인</a:t>
            </a:r>
            <a:r>
              <a:rPr lang="ko-KR" altLang="en-US" dirty="0"/>
              <a:t> 변환 수행 함수 제공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43608" y="980728"/>
            <a:ext cx="6840760" cy="5760640"/>
            <a:chOff x="1019759" y="-531440"/>
            <a:chExt cx="5812654" cy="5442467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9759" y="4108359"/>
              <a:ext cx="5812654" cy="802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-531440"/>
              <a:ext cx="5784051" cy="4754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40787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4.6 </a:t>
            </a:r>
            <a:r>
              <a:rPr lang="ko-KR" altLang="en-US" dirty="0"/>
              <a:t>영상의 크기 변환과 회전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원근 투시 변환</a:t>
            </a:r>
            <a:r>
              <a:rPr lang="en-US" altLang="ko-KR" dirty="0"/>
              <a:t>(perspective projection transformation)</a:t>
            </a:r>
          </a:p>
          <a:p>
            <a:pPr lvl="1"/>
            <a:r>
              <a:rPr lang="ko-KR" altLang="en-US" dirty="0"/>
              <a:t>이 원근법을 영상 </a:t>
            </a:r>
            <a:r>
              <a:rPr lang="ko-KR" altLang="en-US" dirty="0" err="1"/>
              <a:t>좌표계에서</a:t>
            </a:r>
            <a:r>
              <a:rPr lang="ko-KR" altLang="en-US" dirty="0"/>
              <a:t> 표현하는 것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차원의 </a:t>
            </a:r>
            <a:r>
              <a:rPr lang="ko-KR" altLang="en-US" dirty="0" err="1"/>
              <a:t>실세계</a:t>
            </a:r>
            <a:r>
              <a:rPr lang="ko-KR" altLang="en-US" dirty="0"/>
              <a:t> 좌표를 투영 </a:t>
            </a:r>
            <a:r>
              <a:rPr lang="ko-KR" altLang="en-US" dirty="0" err="1"/>
              <a:t>스크린상의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차원 좌표로 표현할 수 있도록 변환해 </a:t>
            </a:r>
            <a:r>
              <a:rPr lang="ko-KR" altLang="en-US" dirty="0" err="1"/>
              <a:t>주는것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988840"/>
            <a:ext cx="4749750" cy="353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224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4.6 </a:t>
            </a:r>
            <a:r>
              <a:rPr lang="ko-KR" altLang="en-US" dirty="0"/>
              <a:t>영상의 크기 변환과 회전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원근 변환을 수행하는 행렬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 dirty="0"/>
              <a:t>cv::</a:t>
            </a:r>
            <a:r>
              <a:rPr lang="en-US" altLang="ko-KR" dirty="0" err="1"/>
              <a:t>getPerspectiveTransform</a:t>
            </a:r>
            <a:r>
              <a:rPr lang="en-US" altLang="ko-KR" dirty="0"/>
              <a:t>() </a:t>
            </a:r>
            <a:r>
              <a:rPr lang="ko-KR" altLang="en-US" dirty="0"/>
              <a:t>함수 </a:t>
            </a:r>
            <a:endParaRPr lang="en-US" altLang="ko-KR" dirty="0"/>
          </a:p>
          <a:p>
            <a:pPr lvl="2"/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ko-KR" altLang="en-US" dirty="0" err="1"/>
              <a:t>좌표쌍으로부터</a:t>
            </a:r>
            <a:r>
              <a:rPr lang="ko-KR" altLang="en-US" dirty="0"/>
              <a:t> </a:t>
            </a:r>
            <a:r>
              <a:rPr lang="ko-KR" altLang="en-US" dirty="0" err="1"/>
              <a:t>원근변환</a:t>
            </a:r>
            <a:r>
              <a:rPr lang="ko-KR" altLang="en-US" dirty="0"/>
              <a:t> 행렬을 계산</a:t>
            </a:r>
            <a:endParaRPr lang="en-US" altLang="ko-KR" dirty="0"/>
          </a:p>
          <a:p>
            <a:pPr lvl="1"/>
            <a:r>
              <a:rPr lang="en-US" altLang="ko-KR" dirty="0"/>
              <a:t>cv::</a:t>
            </a:r>
            <a:r>
              <a:rPr lang="en-US" altLang="ko-KR" dirty="0" err="1"/>
              <a:t>warpPerspective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/>
            <a:r>
              <a:rPr lang="ko-KR" altLang="en-US" dirty="0" err="1"/>
              <a:t>원근변환</a:t>
            </a:r>
            <a:r>
              <a:rPr lang="ko-KR" altLang="en-US" dirty="0"/>
              <a:t> 행렬에 따라서 </a:t>
            </a:r>
            <a:r>
              <a:rPr lang="ko-KR" altLang="en-US" dirty="0" err="1"/>
              <a:t>원근변환</a:t>
            </a:r>
            <a:r>
              <a:rPr lang="ko-KR" altLang="en-US" dirty="0"/>
              <a:t> 수행</a:t>
            </a:r>
            <a:endParaRPr lang="en-US" altLang="ko-KR" dirty="0"/>
          </a:p>
          <a:p>
            <a:pPr lvl="1"/>
            <a:r>
              <a:rPr lang="en-US" altLang="ko-KR" dirty="0"/>
              <a:t>cv::transform()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/>
            <a:r>
              <a:rPr lang="ko-KR" altLang="en-US" dirty="0" err="1"/>
              <a:t>입력영상의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 좌표와 원근 행렬을 인수로 입력하면 원근 변환된 좌표를 반환</a:t>
            </a: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373" y="1340768"/>
            <a:ext cx="3321627" cy="1339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089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4.7 </a:t>
            </a:r>
            <a:r>
              <a:rPr lang="ko-KR" altLang="en-US" dirty="0" err="1"/>
              <a:t>산술연산</a:t>
            </a:r>
            <a:r>
              <a:rPr lang="en-US" altLang="ko-KR" dirty="0"/>
              <a:t>, </a:t>
            </a:r>
            <a:r>
              <a:rPr lang="ko-KR" altLang="en-US" dirty="0" err="1"/>
              <a:t>비트연산</a:t>
            </a:r>
            <a:r>
              <a:rPr lang="en-US" altLang="ko-KR" dirty="0"/>
              <a:t>, </a:t>
            </a:r>
            <a:r>
              <a:rPr lang="ko-KR" altLang="en-US" dirty="0"/>
              <a:t>비교 범위</a:t>
            </a:r>
            <a:r>
              <a:rPr lang="en-US" altLang="ko-KR" dirty="0"/>
              <a:t>, </a:t>
            </a:r>
            <a:r>
              <a:rPr lang="ko-KR" altLang="en-US" dirty="0" err="1"/>
              <a:t>수치연산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연산 관련 </a:t>
            </a:r>
            <a:r>
              <a:rPr lang="en-US" altLang="ko-KR" dirty="0" smtClean="0"/>
              <a:t>cv2 </a:t>
            </a:r>
            <a:r>
              <a:rPr lang="ko-KR" altLang="en-US" dirty="0" err="1" smtClean="0"/>
              <a:t>메소드</a:t>
            </a:r>
            <a:r>
              <a:rPr lang="en-US" altLang="ko-KR" dirty="0"/>
              <a:t>: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사칙 연산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en-US" altLang="ko-KR" dirty="0" smtClean="0"/>
              <a:t>add, </a:t>
            </a:r>
            <a:r>
              <a:rPr lang="en-US" altLang="ko-KR" dirty="0" err="1" smtClean="0"/>
              <a:t>addWeighted</a:t>
            </a:r>
            <a:r>
              <a:rPr lang="en-US" altLang="ko-KR" dirty="0" smtClean="0"/>
              <a:t>, subtract, </a:t>
            </a:r>
            <a:r>
              <a:rPr lang="en-US" altLang="ko-KR" dirty="0" err="1" smtClean="0"/>
              <a:t>scaleAdd</a:t>
            </a:r>
            <a:r>
              <a:rPr lang="en-US" altLang="ko-KR" dirty="0" smtClean="0"/>
              <a:t>, multiply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비트 연산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 </a:t>
            </a:r>
            <a:r>
              <a:rPr lang="en-US" altLang="ko-KR" dirty="0" err="1" smtClean="0"/>
              <a:t>bitwise_not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bitwise_and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bitwise_or</a:t>
            </a:r>
            <a:r>
              <a:rPr lang="en-US" altLang="ko-KR" dirty="0" smtClean="0"/>
              <a:t>, bitwise_</a:t>
            </a:r>
            <a:r>
              <a:rPr lang="ko-KR" altLang="en-US" dirty="0" err="1" smtClean="0"/>
              <a:t>택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비교범위연산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en-US" altLang="ko-KR" dirty="0" smtClean="0"/>
              <a:t>compare, </a:t>
            </a:r>
            <a:r>
              <a:rPr lang="en-US" altLang="ko-KR" dirty="0" err="1" smtClean="0"/>
              <a:t>checkRange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inRange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err="1" smtClean="0"/>
              <a:t>수치연산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Absdiff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convertScaleAbs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exp</a:t>
            </a:r>
            <a:r>
              <a:rPr lang="en-US" altLang="ko-KR" dirty="0" smtClean="0"/>
              <a:t>, log, pow, </a:t>
            </a:r>
            <a:r>
              <a:rPr lang="en-US" altLang="ko-KR" dirty="0" err="1" smtClean="0"/>
              <a:t>sqrt</a:t>
            </a:r>
            <a:r>
              <a:rPr lang="en-US" altLang="ko-KR" dirty="0" smtClean="0"/>
              <a:t>, magnitude, phase, </a:t>
            </a:r>
            <a:r>
              <a:rPr lang="en-US" altLang="ko-KR" dirty="0" err="1" smtClean="0"/>
              <a:t>cartToPolar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polarToCart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연산자를 통해 연산을 하면 범위가 넘어갈 경우 </a:t>
            </a:r>
            <a:r>
              <a:rPr lang="en-US" altLang="ko-KR" dirty="0" smtClean="0"/>
              <a:t>256</a:t>
            </a:r>
            <a:r>
              <a:rPr lang="ko-KR" altLang="en-US" dirty="0" smtClean="0"/>
              <a:t>을 빼거나 더해서 돌려준다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248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4.8 </a:t>
            </a:r>
            <a:r>
              <a:rPr lang="ko-KR" altLang="en-US" dirty="0" smtClean="0"/>
              <a:t>수학 및 통계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정규화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norm, </a:t>
            </a:r>
            <a:r>
              <a:rPr lang="en-US" altLang="ko-KR" dirty="0" err="1" smtClean="0"/>
              <a:t>nomalize</a:t>
            </a:r>
            <a:endParaRPr lang="en-US" altLang="ko-KR" dirty="0" smtClean="0"/>
          </a:p>
          <a:p>
            <a:r>
              <a:rPr lang="ko-KR" altLang="en-US" dirty="0" err="1" smtClean="0"/>
              <a:t>최대최소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min, max, </a:t>
            </a:r>
            <a:r>
              <a:rPr lang="en-US" altLang="ko-KR" dirty="0" err="1" smtClean="0"/>
              <a:t>minMaxLoc</a:t>
            </a:r>
            <a:endParaRPr lang="en-US" altLang="ko-KR" dirty="0" smtClean="0"/>
          </a:p>
          <a:p>
            <a:r>
              <a:rPr lang="ko-KR" altLang="en-US" dirty="0" smtClean="0"/>
              <a:t>통계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err="1" smtClean="0"/>
              <a:t>countNonZero</a:t>
            </a:r>
            <a:r>
              <a:rPr lang="en-US" altLang="ko-KR" dirty="0" smtClean="0"/>
              <a:t>, reduce, mean, </a:t>
            </a:r>
            <a:r>
              <a:rPr lang="en-US" altLang="ko-KR" dirty="0" err="1" smtClean="0"/>
              <a:t>meanStdDev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calcCovarMatrix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Mahalanobis</a:t>
            </a:r>
            <a:endParaRPr lang="en-US" altLang="ko-KR" dirty="0" smtClean="0"/>
          </a:p>
          <a:p>
            <a:r>
              <a:rPr lang="ko-KR" altLang="en-US" dirty="0" err="1" smtClean="0"/>
              <a:t>난수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 smtClean="0"/>
              <a:t>randu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dandn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randShuffle</a:t>
            </a:r>
            <a:endParaRPr lang="en-US" altLang="ko-KR" dirty="0" smtClean="0"/>
          </a:p>
          <a:p>
            <a:r>
              <a:rPr lang="ko-KR" altLang="en-US" dirty="0" smtClean="0"/>
              <a:t>선형대수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 smtClean="0"/>
              <a:t>eigen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PCACompute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PCAProject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PCABackProject</a:t>
            </a:r>
            <a:endParaRPr lang="en-US" altLang="ko-KR" dirty="0" smtClean="0"/>
          </a:p>
          <a:p>
            <a:r>
              <a:rPr lang="ko-KR" altLang="en-US" dirty="0" smtClean="0"/>
              <a:t>정렬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sort, </a:t>
            </a:r>
            <a:r>
              <a:rPr lang="en-US" altLang="ko-KR" dirty="0" err="1" smtClean="0"/>
              <a:t>sortIdx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28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연산 속성과 </a:t>
            </a:r>
            <a:r>
              <a:rPr lang="ko-KR" altLang="en-US" dirty="0" err="1" smtClean="0"/>
              <a:t>화소</a:t>
            </a:r>
            <a:r>
              <a:rPr lang="ko-KR" altLang="en-US" dirty="0" smtClean="0"/>
              <a:t> 접근</a:t>
            </a:r>
            <a:endParaRPr lang="en-US" altLang="ko-KR" dirty="0" smtClean="0"/>
          </a:p>
          <a:p>
            <a:r>
              <a:rPr lang="en-US" altLang="ko-KR" dirty="0" smtClean="0"/>
              <a:t>4.2 </a:t>
            </a:r>
            <a:r>
              <a:rPr lang="ko-KR" altLang="en-US" dirty="0" smtClean="0"/>
              <a:t>관심 영역과 </a:t>
            </a:r>
            <a:r>
              <a:rPr lang="en-US" altLang="ko-KR" dirty="0" smtClean="0"/>
              <a:t>ROI</a:t>
            </a:r>
          </a:p>
          <a:p>
            <a:r>
              <a:rPr lang="en-US" altLang="ko-KR" dirty="0" smtClean="0"/>
              <a:t>4.3 </a:t>
            </a:r>
            <a:r>
              <a:rPr lang="ko-KR" altLang="en-US" dirty="0" smtClean="0"/>
              <a:t>영상 복사</a:t>
            </a:r>
            <a:endParaRPr lang="en-US" altLang="ko-KR" dirty="0" smtClean="0"/>
          </a:p>
          <a:p>
            <a:r>
              <a:rPr lang="en-US" altLang="ko-KR" dirty="0" smtClean="0"/>
              <a:t>4.4 </a:t>
            </a:r>
            <a:r>
              <a:rPr lang="ko-KR" altLang="en-US" dirty="0" smtClean="0"/>
              <a:t>영상 채널 분리와 합성</a:t>
            </a:r>
            <a:endParaRPr lang="en-US" altLang="ko-KR" dirty="0" smtClean="0"/>
          </a:p>
          <a:p>
            <a:r>
              <a:rPr lang="en-US" altLang="ko-KR" dirty="0" smtClean="0"/>
              <a:t>4.5 </a:t>
            </a:r>
            <a:r>
              <a:rPr lang="ko-KR" altLang="en-US" dirty="0" smtClean="0"/>
              <a:t>컬러 공간 변환</a:t>
            </a:r>
            <a:endParaRPr lang="en-US" altLang="ko-KR" dirty="0" smtClean="0"/>
          </a:p>
          <a:p>
            <a:r>
              <a:rPr lang="en-US" altLang="ko-KR" dirty="0" smtClean="0"/>
              <a:t>4.6 </a:t>
            </a:r>
            <a:r>
              <a:rPr lang="ko-KR" altLang="en-US" dirty="0" smtClean="0"/>
              <a:t>영상의 크기 변환과 회전</a:t>
            </a:r>
            <a:endParaRPr lang="en-US" altLang="ko-KR" dirty="0" smtClean="0"/>
          </a:p>
          <a:p>
            <a:r>
              <a:rPr lang="en-US" altLang="ko-KR" dirty="0" smtClean="0"/>
              <a:t>4.7 </a:t>
            </a:r>
            <a:r>
              <a:rPr lang="ko-KR" altLang="en-US" dirty="0" err="1" smtClean="0"/>
              <a:t>산술연산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비트연산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비교 범위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수치연산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r>
              <a:rPr lang="en-US" altLang="ko-KR" dirty="0" smtClean="0"/>
              <a:t>4.8 </a:t>
            </a:r>
            <a:r>
              <a:rPr lang="ko-KR" altLang="en-US" dirty="0" smtClean="0"/>
              <a:t>수학 및 통계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53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영상 속성과 </a:t>
            </a:r>
            <a:r>
              <a:rPr lang="ko-KR" altLang="en-US" dirty="0" err="1" smtClean="0"/>
              <a:t>화소에</a:t>
            </a:r>
            <a:r>
              <a:rPr lang="ko-KR" altLang="en-US" dirty="0" smtClean="0"/>
              <a:t> 접근 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51520" y="764629"/>
            <a:ext cx="8569325" cy="5400675"/>
          </a:xfrm>
        </p:spPr>
        <p:txBody>
          <a:bodyPr/>
          <a:lstStyle/>
          <a:p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Numpy.ndim</a:t>
            </a:r>
            <a:r>
              <a:rPr lang="en-US" altLang="ko-KR" sz="2000" dirty="0"/>
              <a:t> </a:t>
            </a:r>
            <a:r>
              <a:rPr lang="ko-KR" altLang="en-US" sz="2000" dirty="0" err="1" smtClean="0"/>
              <a:t>넘파이</a:t>
            </a:r>
            <a:r>
              <a:rPr lang="ko-KR" altLang="en-US" sz="2000" dirty="0" smtClean="0"/>
              <a:t> 자료의 차원 변수 한다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err="1" smtClean="0"/>
              <a:t>Numpy.shape</a:t>
            </a:r>
            <a:r>
              <a:rPr lang="en-US" altLang="ko-KR" sz="2000" dirty="0" smtClean="0"/>
              <a:t> </a:t>
            </a:r>
            <a:r>
              <a:rPr lang="ko-KR" altLang="en-US" sz="2000" dirty="0" err="1"/>
              <a:t>넘파이</a:t>
            </a:r>
            <a:r>
              <a:rPr lang="ko-KR" altLang="en-US" sz="2000" dirty="0"/>
              <a:t> 자료의 </a:t>
            </a:r>
            <a:r>
              <a:rPr lang="ko-KR" altLang="en-US" sz="2000" dirty="0" smtClean="0"/>
              <a:t>형태 변수 </a:t>
            </a:r>
            <a:r>
              <a:rPr lang="ko-KR" altLang="en-US" sz="2000" dirty="0"/>
              <a:t>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en-US" altLang="ko-KR" sz="2000" dirty="0" err="1" smtClean="0"/>
              <a:t>Numpy.dtype</a:t>
            </a:r>
            <a:r>
              <a:rPr lang="en-US" altLang="ko-KR" sz="2000" dirty="0" smtClean="0"/>
              <a:t> </a:t>
            </a:r>
            <a:r>
              <a:rPr lang="ko-KR" altLang="en-US" sz="2000" dirty="0" err="1"/>
              <a:t>넘파이</a:t>
            </a:r>
            <a:r>
              <a:rPr lang="ko-KR" altLang="en-US" sz="2000" dirty="0"/>
              <a:t> 자료의 </a:t>
            </a:r>
            <a:r>
              <a:rPr lang="ko-KR" altLang="en-US" sz="2000" dirty="0" smtClean="0"/>
              <a:t>데이터 변수 </a:t>
            </a:r>
            <a:r>
              <a:rPr lang="ko-KR" altLang="en-US" sz="2000" dirty="0"/>
              <a:t>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err="1" smtClean="0"/>
              <a:t>Numpy.size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넘파이</a:t>
            </a:r>
            <a:r>
              <a:rPr lang="ko-KR" altLang="en-US" sz="2000" dirty="0" smtClean="0"/>
              <a:t> 자료의 전체 픽셀 수 확인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Numpy.resize</a:t>
            </a:r>
            <a:r>
              <a:rPr lang="en-US" altLang="ko-KR" sz="2000" dirty="0" smtClean="0"/>
              <a:t>() </a:t>
            </a:r>
            <a:r>
              <a:rPr lang="ko-KR" altLang="en-US" sz="2000" dirty="0" smtClean="0"/>
              <a:t>행렬을 변환 한다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43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en-US" altLang="ko-KR" dirty="0" err="1" smtClean="0"/>
              <a:t>astype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와 </a:t>
            </a:r>
            <a:r>
              <a:rPr lang="en-US" altLang="ko-KR" dirty="0" smtClean="0"/>
              <a:t>flatten(), reshape()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astype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넘파이의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데이터의 형태를 변환 시킨다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flatten() </a:t>
            </a:r>
            <a:r>
              <a:rPr lang="ko-KR" altLang="en-US" dirty="0" err="1" smtClean="0"/>
              <a:t>넘파이의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데이터를 일렬로 정렬 시킨다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reshape() </a:t>
            </a:r>
            <a:r>
              <a:rPr lang="ko-KR" altLang="en-US" dirty="0" err="1" smtClean="0"/>
              <a:t>넘파이의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데이터의 형태를 다시 일정한 모양의 행렬로 변화 시킨다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708920"/>
            <a:ext cx="6192688" cy="390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05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err="1" smtClean="0"/>
              <a:t>화소</a:t>
            </a:r>
            <a:r>
              <a:rPr lang="ko-KR" altLang="en-US" dirty="0" smtClean="0"/>
              <a:t> 접근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인덱싱 연산으로 각 </a:t>
            </a:r>
            <a:r>
              <a:rPr lang="ko-KR" altLang="en-US" dirty="0" err="1" smtClean="0"/>
              <a:t>화소에</a:t>
            </a:r>
            <a:r>
              <a:rPr lang="ko-KR" altLang="en-US" dirty="0" smtClean="0"/>
              <a:t> 접근 할 수 있다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슬라이싱도</a:t>
            </a:r>
            <a:r>
              <a:rPr lang="ko-KR" altLang="en-US" dirty="0" smtClean="0"/>
              <a:t> 가능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Img</a:t>
            </a:r>
            <a:r>
              <a:rPr lang="en-US" altLang="ko-KR" dirty="0" smtClean="0"/>
              <a:t>[y, x, BGR]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특정 </a:t>
            </a:r>
            <a:r>
              <a:rPr lang="ko-KR" altLang="en-US" dirty="0" err="1" smtClean="0"/>
              <a:t>화소에</a:t>
            </a:r>
            <a:r>
              <a:rPr lang="ko-KR" altLang="en-US" dirty="0" smtClean="0"/>
              <a:t> 접근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특정 </a:t>
            </a:r>
            <a:r>
              <a:rPr lang="en-US" altLang="ko-KR" dirty="0" smtClean="0"/>
              <a:t>BGR </a:t>
            </a:r>
            <a:r>
              <a:rPr lang="ko-KR" altLang="en-US" dirty="0" smtClean="0"/>
              <a:t>값에 접근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특정 </a:t>
            </a:r>
            <a:r>
              <a:rPr lang="ko-KR" altLang="en-US" dirty="0" err="1" smtClean="0"/>
              <a:t>화소</a:t>
            </a:r>
            <a:r>
              <a:rPr lang="ko-KR" altLang="en-US" dirty="0" smtClean="0"/>
              <a:t> 값 변경 </a:t>
            </a:r>
            <a:r>
              <a:rPr lang="en-US" altLang="ko-KR" dirty="0" smtClean="0"/>
              <a:t>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특정 </a:t>
            </a:r>
            <a:r>
              <a:rPr lang="ko-KR" altLang="en-US" dirty="0" err="1"/>
              <a:t>화소</a:t>
            </a:r>
            <a:r>
              <a:rPr lang="ko-KR" altLang="en-US" dirty="0"/>
              <a:t> 값 변경 </a:t>
            </a:r>
            <a:r>
              <a:rPr lang="en-US" altLang="ko-KR" dirty="0" smtClean="0"/>
              <a:t>2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556792"/>
            <a:ext cx="2741843" cy="10801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2708919"/>
            <a:ext cx="2592288" cy="11922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985034"/>
            <a:ext cx="4041301" cy="8642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8067" y="5112454"/>
            <a:ext cx="5650471" cy="131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63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관심 영역과 </a:t>
            </a:r>
            <a:r>
              <a:rPr lang="en-US" altLang="ko-KR" dirty="0" smtClean="0"/>
              <a:t>ROI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856" y="928670"/>
            <a:ext cx="8229600" cy="5500726"/>
          </a:xfrm>
        </p:spPr>
        <p:txBody>
          <a:bodyPr/>
          <a:lstStyle/>
          <a:p>
            <a:r>
              <a:rPr lang="en-US" altLang="ko-KR" dirty="0" smtClean="0"/>
              <a:t>ROI (Region of Image) </a:t>
            </a:r>
            <a:r>
              <a:rPr lang="ko-KR" altLang="en-US" dirty="0" smtClean="0"/>
              <a:t>이미지 </a:t>
            </a:r>
            <a:r>
              <a:rPr lang="ko-KR" altLang="en-US" dirty="0" err="1" smtClean="0"/>
              <a:t>작업시</a:t>
            </a:r>
            <a:r>
              <a:rPr lang="ko-KR" altLang="en-US" dirty="0" smtClean="0"/>
              <a:t> 특정 영역 단위로 작업할 때 쓰는 범위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CV2 </a:t>
            </a:r>
            <a:r>
              <a:rPr lang="ko-KR" altLang="en-US" dirty="0" smtClean="0"/>
              <a:t>의 함수로 </a:t>
            </a:r>
            <a:r>
              <a:rPr lang="en-US" altLang="ko-KR" dirty="0" err="1" smtClean="0"/>
              <a:t>selectROI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windowName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) -&gt; tuple </a:t>
            </a:r>
            <a:r>
              <a:rPr lang="ko-KR" altLang="en-US" dirty="0" smtClean="0"/>
              <a:t>윈도우에서 </a:t>
            </a:r>
            <a:r>
              <a:rPr lang="en-US" altLang="ko-KR" dirty="0" smtClean="0"/>
              <a:t>ROI </a:t>
            </a:r>
            <a:r>
              <a:rPr lang="ko-KR" altLang="en-US" dirty="0" smtClean="0"/>
              <a:t>를 선택 할 수 있는 창을 만든다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132855"/>
            <a:ext cx="7416824" cy="434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80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 </a:t>
            </a:r>
            <a:r>
              <a:rPr lang="ko-KR" altLang="en-US" dirty="0" smtClean="0"/>
              <a:t>영상 복사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대입 연산자를 사용하면 참조 가 되며 복사한 영상 데이터를 다루려면 복사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사용해야 한다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628800"/>
            <a:ext cx="688401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61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4.4 </a:t>
            </a:r>
            <a:r>
              <a:rPr lang="ko-KR" altLang="en-US" dirty="0" smtClean="0"/>
              <a:t>영상 채널 분리와 병합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사용하여 이미지 분리 병합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특정 </a:t>
            </a:r>
            <a:r>
              <a:rPr lang="ko-KR" altLang="en-US" dirty="0" err="1" smtClean="0"/>
              <a:t>채널값의</a:t>
            </a:r>
            <a:r>
              <a:rPr lang="ko-KR" altLang="en-US" dirty="0" smtClean="0"/>
              <a:t> 변경은 </a:t>
            </a:r>
            <a:r>
              <a:rPr lang="ko-KR" altLang="en-US" dirty="0" err="1" smtClean="0"/>
              <a:t>슬라이싱을</a:t>
            </a:r>
            <a:r>
              <a:rPr lang="ko-KR" altLang="en-US" dirty="0" smtClean="0"/>
              <a:t> 통해서 수행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340768"/>
            <a:ext cx="5843037" cy="12241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2564904"/>
            <a:ext cx="2465077" cy="10208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799" y="3084686"/>
            <a:ext cx="3788273" cy="363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46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4.5 </a:t>
            </a:r>
            <a:r>
              <a:rPr lang="ko-KR" altLang="en-US" dirty="0" smtClean="0"/>
              <a:t>컬러 공간 변화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RGB </a:t>
            </a:r>
            <a:r>
              <a:rPr lang="ko-KR" altLang="en-US" dirty="0" smtClean="0"/>
              <a:t>컬러 공간</a:t>
            </a:r>
            <a:r>
              <a:rPr lang="en-US" altLang="ko-KR" dirty="0" smtClean="0"/>
              <a:t>(color-space )</a:t>
            </a:r>
          </a:p>
          <a:p>
            <a:pPr lvl="1"/>
            <a:r>
              <a:rPr lang="en-US" altLang="ko-KR" dirty="0"/>
              <a:t>RGB </a:t>
            </a:r>
            <a:r>
              <a:rPr lang="ko-KR" altLang="en-US" dirty="0"/>
              <a:t>모델은 빛의 삼원색인 빨간색</a:t>
            </a:r>
            <a:r>
              <a:rPr lang="en-US" altLang="ko-KR" dirty="0"/>
              <a:t>, </a:t>
            </a:r>
            <a:r>
              <a:rPr lang="ko-KR" altLang="en-US" dirty="0"/>
              <a:t>초록색</a:t>
            </a:r>
            <a:r>
              <a:rPr lang="en-US" altLang="ko-KR" dirty="0"/>
              <a:t>, </a:t>
            </a:r>
            <a:r>
              <a:rPr lang="ko-KR" altLang="en-US" dirty="0"/>
              <a:t>파란색을 기본 색으로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정육면체 </a:t>
            </a:r>
            <a:r>
              <a:rPr lang="ko-KR" altLang="en-US" dirty="0"/>
              <a:t>모델 형태로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HSV </a:t>
            </a:r>
            <a:r>
              <a:rPr lang="ko-KR" altLang="en-US" dirty="0" smtClean="0"/>
              <a:t>컬러 공간</a:t>
            </a:r>
            <a:endParaRPr lang="en-US" altLang="ko-KR" dirty="0" smtClean="0"/>
          </a:p>
          <a:p>
            <a:pPr lvl="1"/>
            <a:r>
              <a:rPr lang="ko-KR" altLang="en-US" dirty="0"/>
              <a:t>이미지 처리에서 가장 많이 사용되는 형태의 </a:t>
            </a:r>
            <a:r>
              <a:rPr lang="en-US" altLang="ko-KR" dirty="0"/>
              <a:t>Color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pPr lvl="1"/>
            <a:r>
              <a:rPr lang="ko-KR" altLang="en-US" dirty="0"/>
              <a:t>모델에서 색과 채도</a:t>
            </a:r>
            <a:r>
              <a:rPr lang="en-US" altLang="ko-KR" dirty="0"/>
              <a:t>, </a:t>
            </a:r>
            <a:r>
              <a:rPr lang="ko-KR" altLang="en-US" dirty="0" smtClean="0"/>
              <a:t>명도를 명확하게 알 수 있음</a:t>
            </a:r>
            <a:endParaRPr lang="en-US" altLang="ko-KR" dirty="0" smtClean="0"/>
          </a:p>
          <a:p>
            <a:pPr lvl="1"/>
            <a:r>
              <a:rPr lang="en-US" altLang="ko-KR" dirty="0"/>
              <a:t>H(</a:t>
            </a:r>
            <a:r>
              <a:rPr lang="en-US" altLang="ko-KR" dirty="0" err="1"/>
              <a:t>ue</a:t>
            </a:r>
            <a:r>
              <a:rPr lang="en-US" altLang="ko-KR" dirty="0"/>
              <a:t>) : </a:t>
            </a:r>
            <a:r>
              <a:rPr lang="ko-KR" altLang="en-US" dirty="0"/>
              <a:t>색상</a:t>
            </a:r>
            <a:r>
              <a:rPr lang="en-US" altLang="ko-KR" dirty="0"/>
              <a:t>. </a:t>
            </a:r>
            <a:r>
              <a:rPr lang="ko-KR" altLang="en-US" dirty="0"/>
              <a:t>일반적인 색을 의미함</a:t>
            </a:r>
            <a:r>
              <a:rPr lang="en-US" altLang="ko-KR" dirty="0"/>
              <a:t>. </a:t>
            </a:r>
            <a:r>
              <a:rPr lang="ko-KR" altLang="en-US" dirty="0"/>
              <a:t>원추모형에서 각도로 표현이 됨</a:t>
            </a:r>
            <a:r>
              <a:rPr lang="en-US" altLang="ko-KR" dirty="0"/>
              <a:t>.(0: Red, 120</a:t>
            </a:r>
            <a:r>
              <a:rPr lang="ko-KR" altLang="en-US" dirty="0"/>
              <a:t>도 </a:t>
            </a:r>
            <a:r>
              <a:rPr lang="en-US" altLang="ko-KR" dirty="0"/>
              <a:t>: Green, 240: Blue)</a:t>
            </a:r>
          </a:p>
          <a:p>
            <a:pPr lvl="1"/>
            <a:r>
              <a:rPr lang="en-US" altLang="ko-KR" dirty="0"/>
              <a:t>S(</a:t>
            </a:r>
            <a:r>
              <a:rPr lang="en-US" altLang="ko-KR" dirty="0" err="1"/>
              <a:t>aturation</a:t>
            </a:r>
            <a:r>
              <a:rPr lang="en-US" altLang="ko-KR" dirty="0"/>
              <a:t>) : </a:t>
            </a:r>
            <a:r>
              <a:rPr lang="ko-KR" altLang="en-US" dirty="0"/>
              <a:t>채도</a:t>
            </a:r>
            <a:r>
              <a:rPr lang="en-US" altLang="ko-KR" dirty="0"/>
              <a:t>. </a:t>
            </a:r>
            <a:r>
              <a:rPr lang="ko-KR" altLang="en-US" dirty="0" err="1"/>
              <a:t>색읜</a:t>
            </a:r>
            <a:r>
              <a:rPr lang="ko-KR" altLang="en-US" dirty="0"/>
              <a:t> 순수성을 의미하며 일반적으로 짙다</a:t>
            </a:r>
            <a:r>
              <a:rPr lang="en-US" altLang="ko-KR" dirty="0"/>
              <a:t>, </a:t>
            </a:r>
            <a:r>
              <a:rPr lang="ko-KR" altLang="en-US" dirty="0" err="1"/>
              <a:t>흐리다로</a:t>
            </a:r>
            <a:r>
              <a:rPr lang="ko-KR" altLang="en-US" dirty="0"/>
              <a:t> 표현이 됨</a:t>
            </a:r>
            <a:r>
              <a:rPr lang="en-US" altLang="ko-KR" dirty="0"/>
              <a:t>. </a:t>
            </a:r>
            <a:r>
              <a:rPr lang="ko-KR" altLang="en-US" dirty="0"/>
              <a:t>중심에서 바깥쪽으로 이동하면 채도가 높음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V(</a:t>
            </a:r>
            <a:r>
              <a:rPr lang="en-US" altLang="ko-KR" dirty="0" err="1"/>
              <a:t>alue</a:t>
            </a:r>
            <a:r>
              <a:rPr lang="en-US" altLang="ko-KR" dirty="0"/>
              <a:t>) : </a:t>
            </a:r>
            <a:r>
              <a:rPr lang="ko-KR" altLang="en-US" dirty="0"/>
              <a:t>명도</a:t>
            </a:r>
            <a:r>
              <a:rPr lang="en-US" altLang="ko-KR" dirty="0"/>
              <a:t>. </a:t>
            </a:r>
            <a:r>
              <a:rPr lang="ko-KR" altLang="en-US" dirty="0"/>
              <a:t>색의 밝고 어두운 정도</a:t>
            </a:r>
            <a:r>
              <a:rPr lang="en-US" altLang="ko-KR" dirty="0"/>
              <a:t>. </a:t>
            </a:r>
            <a:r>
              <a:rPr lang="ko-KR" altLang="en-US" dirty="0" err="1"/>
              <a:t>수직축의</a:t>
            </a:r>
            <a:r>
              <a:rPr lang="ko-KR" altLang="en-US" dirty="0"/>
              <a:t> 깊이로 표현</a:t>
            </a:r>
            <a:r>
              <a:rPr lang="en-US" altLang="ko-KR" dirty="0"/>
              <a:t>. </a:t>
            </a:r>
            <a:r>
              <a:rPr lang="ko-KR" altLang="en-US" dirty="0"/>
              <a:t>어둡다 </a:t>
            </a:r>
            <a:r>
              <a:rPr lang="ko-KR" altLang="en-US" dirty="0" err="1"/>
              <a:t>밝다로</a:t>
            </a:r>
            <a:r>
              <a:rPr lang="ko-KR" altLang="en-US" dirty="0"/>
              <a:t> 표현이 됨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036" y="1556792"/>
            <a:ext cx="2456107" cy="20882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1900815"/>
            <a:ext cx="3106688" cy="174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10180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1002</TotalTime>
  <Words>766</Words>
  <Application>Microsoft Office PowerPoint</Application>
  <PresentationFormat>화면 슬라이드 쇼(4:3)</PresentationFormat>
  <Paragraphs>168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HY견고딕</vt:lpstr>
      <vt:lpstr>맑은 고딕</vt:lpstr>
      <vt:lpstr>Arial</vt:lpstr>
      <vt:lpstr>Wingdings</vt:lpstr>
      <vt:lpstr>바인드소프트</vt:lpstr>
      <vt:lpstr>CHAPTER 04  기본 연산</vt:lpstr>
      <vt:lpstr>목차</vt:lpstr>
      <vt:lpstr>4.1 영상 속성과 화소에 접근 하기</vt:lpstr>
      <vt:lpstr>4.1 astype() 메소드 와 flatten(), reshape()</vt:lpstr>
      <vt:lpstr>4.1 화소 접근 </vt:lpstr>
      <vt:lpstr>4.2 관심 영역과 ROI</vt:lpstr>
      <vt:lpstr>4.3 영상 복사 </vt:lpstr>
      <vt:lpstr>4.4 영상 채널 분리와 병합</vt:lpstr>
      <vt:lpstr>4.5 컬러 공간 변화</vt:lpstr>
      <vt:lpstr>4.6 영상의 크기 변환과 회전</vt:lpstr>
      <vt:lpstr>4.6 영상의 크기 변환과 회전</vt:lpstr>
      <vt:lpstr>4.6 영상의 크기 변환과 회전</vt:lpstr>
      <vt:lpstr>4.6 영상의 크기 변환과 회전</vt:lpstr>
      <vt:lpstr>4.6 영상의 크기 변환과 회전</vt:lpstr>
      <vt:lpstr>4.6 영상의 크기 변환과 회전</vt:lpstr>
      <vt:lpstr>4.7 산술연산, 비트연산, 비교 범위, 수치연산 함수</vt:lpstr>
      <vt:lpstr>4.8 수학 및 통계 함수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Sugil</cp:lastModifiedBy>
  <cp:revision>238</cp:revision>
  <dcterms:created xsi:type="dcterms:W3CDTF">2017-02-21T08:17:22Z</dcterms:created>
  <dcterms:modified xsi:type="dcterms:W3CDTF">2023-06-27T06:01:56Z</dcterms:modified>
</cp:coreProperties>
</file>