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15"/>
  </p:notesMasterIdLst>
  <p:sldIdLst>
    <p:sldId id="436" r:id="rId2"/>
    <p:sldId id="426" r:id="rId3"/>
    <p:sldId id="416" r:id="rId4"/>
    <p:sldId id="437" r:id="rId5"/>
    <p:sldId id="438" r:id="rId6"/>
    <p:sldId id="439" r:id="rId7"/>
    <p:sldId id="440" r:id="rId8"/>
    <p:sldId id="441" r:id="rId9"/>
    <p:sldId id="430" r:id="rId10"/>
    <p:sldId id="429" r:id="rId11"/>
    <p:sldId id="431" r:id="rId12"/>
    <p:sldId id="432" r:id="rId13"/>
    <p:sldId id="415" r:id="rId1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6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노드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400" y="1276350"/>
            <a:ext cx="5486400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800" b="1" dirty="0" smtClean="0">
                <a:latin typeface="Arial"/>
                <a:cs typeface="Arial"/>
              </a:rPr>
              <a:t>●</a:t>
            </a:r>
            <a:r>
              <a:rPr lang="en-US" sz="1800" b="1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setup.py </a:t>
            </a:r>
            <a:endParaRPr sz="1800" dirty="0">
              <a:latin typeface="Arial"/>
              <a:cs typeface="Arial"/>
            </a:endParaRPr>
          </a:p>
          <a:p>
            <a:pPr marL="1192530" indent="-336550">
              <a:lnSpc>
                <a:spcPct val="100000"/>
              </a:lnSpc>
              <a:spcBef>
                <a:spcPts val="30"/>
              </a:spcBef>
              <a:buFont typeface="Arial"/>
              <a:buChar char="○"/>
              <a:tabLst>
                <a:tab pos="1192530" algn="l"/>
                <a:tab pos="1193165" algn="l"/>
              </a:tabLst>
            </a:pPr>
            <a:r>
              <a:rPr sz="1400" dirty="0">
                <a:latin typeface="Gulim"/>
                <a:cs typeface="Gulim"/>
              </a:rPr>
              <a:t>패키지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안에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있는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코드를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빌드하기위한 설정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파일</a:t>
            </a:r>
            <a:endParaRPr sz="1400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Gulim"/>
              <a:cs typeface="Gulim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4800" y="540053"/>
            <a:ext cx="80772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Setup.py </a:t>
            </a:r>
            <a:r>
              <a:rPr lang="ko-KR" altLang="en-US" sz="5400" dirty="0" smtClean="0"/>
              <a:t>작성요령</a:t>
            </a:r>
            <a:r>
              <a:rPr lang="en-US" altLang="ko-KR" sz="5400" dirty="0" smtClean="0"/>
              <a:t>(python)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13646"/>
              </p:ext>
            </p:extLst>
          </p:nvPr>
        </p:nvGraphicFramePr>
        <p:xfrm>
          <a:off x="1371600" y="1809750"/>
          <a:ext cx="526337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Bitmap Image" r:id="rId3" imgW="4540320" imgH="2432160" progId="PBrush">
                  <p:embed/>
                </p:oleObj>
              </mc:Choice>
              <mc:Fallback>
                <p:oleObj name="Bitmap Image" r:id="rId3" imgW="4540320" imgH="243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09750"/>
                        <a:ext cx="5263371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Publisher Node </a:t>
            </a:r>
            <a:r>
              <a:rPr lang="ko-KR" altLang="ko-KR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9678"/>
              </p:ext>
            </p:extLst>
          </p:nvPr>
        </p:nvGraphicFramePr>
        <p:xfrm>
          <a:off x="762000" y="1337134"/>
          <a:ext cx="4217802" cy="336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Bitmap Image" r:id="rId3" imgW="4444920" imgH="3549600" progId="PBrush">
                  <p:embed/>
                </p:oleObj>
              </mc:Choice>
              <mc:Fallback>
                <p:oleObj name="Bitmap Image" r:id="rId3" imgW="4444920" imgH="354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37134"/>
                        <a:ext cx="4217802" cy="3368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8052"/>
              </p:ext>
            </p:extLst>
          </p:nvPr>
        </p:nvGraphicFramePr>
        <p:xfrm>
          <a:off x="4965625" y="1350188"/>
          <a:ext cx="4045350" cy="251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Bitmap Image" r:id="rId5" imgW="3949560" imgH="2457360" progId="PBrush">
                  <p:embed/>
                </p:oleObj>
              </mc:Choice>
              <mc:Fallback>
                <p:oleObj name="Bitmap Image" r:id="rId5" imgW="394956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5625" y="1350188"/>
                        <a:ext cx="4045350" cy="251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ROS2 subscriber Node </a:t>
            </a:r>
            <a:r>
              <a:rPr lang="ko-KR" altLang="ko-KR" b="1" dirty="0" smtClean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15931"/>
              </p:ext>
            </p:extLst>
          </p:nvPr>
        </p:nvGraphicFramePr>
        <p:xfrm>
          <a:off x="812800" y="1384300"/>
          <a:ext cx="402451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Bitmap Image" r:id="rId3" imgW="3911760" imgH="3079800" progId="PBrush">
                  <p:embed/>
                </p:oleObj>
              </mc:Choice>
              <mc:Fallback>
                <p:oleObj name="Bitmap Image" r:id="rId3" imgW="3911760" imgH="307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384300"/>
                        <a:ext cx="4024512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61380"/>
              </p:ext>
            </p:extLst>
          </p:nvPr>
        </p:nvGraphicFramePr>
        <p:xfrm>
          <a:off x="4837312" y="1384300"/>
          <a:ext cx="383409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Bitmap Image" r:id="rId5" imgW="3613320" imgH="1765440" progId="PBrush">
                  <p:embed/>
                </p:oleObj>
              </mc:Choice>
              <mc:Fallback>
                <p:oleObj name="Bitmap Image" r:id="rId5" imgW="3613320" imgH="17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7312" y="1384300"/>
                        <a:ext cx="3834098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0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586" y="1362273"/>
            <a:ext cx="1195984" cy="1958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821" y="1624258"/>
            <a:ext cx="481109" cy="1227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5658" y="1833213"/>
            <a:ext cx="6632134" cy="153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520" y="2043358"/>
            <a:ext cx="1940669" cy="373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5658" y="2462458"/>
            <a:ext cx="2465390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2615" y="2672008"/>
            <a:ext cx="792138" cy="152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3400" y="1276350"/>
            <a:ext cx="153543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 dirty="0">
              <a:latin typeface="Arial"/>
              <a:cs typeface="Arial"/>
            </a:endParaRPr>
          </a:p>
          <a:p>
            <a:pPr marL="500380">
              <a:lnSpc>
                <a:spcPts val="1664"/>
              </a:lnSpc>
              <a:spcBef>
                <a:spcPts val="30"/>
              </a:spcBef>
            </a:pPr>
            <a:r>
              <a:rPr sz="1400" b="1" dirty="0">
                <a:latin typeface="Arial"/>
                <a:cs typeface="Arial"/>
              </a:rPr>
              <a:t>○</a:t>
            </a: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  <a:p>
            <a:pPr marR="5080" algn="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●</a:t>
            </a: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97720" y="2880963"/>
            <a:ext cx="3372608" cy="153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95984" y="3091109"/>
            <a:ext cx="2668438" cy="1525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7720" y="3300063"/>
            <a:ext cx="2323485" cy="153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1488" y="3507976"/>
            <a:ext cx="2341099" cy="1547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791200" y="3167383"/>
            <a:ext cx="1006475" cy="906780"/>
          </a:xfrm>
          <a:custGeom>
            <a:avLst/>
            <a:gdLst/>
            <a:ahLst/>
            <a:cxnLst/>
            <a:rect l="l" t="t" r="r" b="b"/>
            <a:pathLst>
              <a:path w="1006475" h="906779">
                <a:moveTo>
                  <a:pt x="1006005" y="361950"/>
                </a:moveTo>
                <a:lnTo>
                  <a:pt x="823099" y="361950"/>
                </a:lnTo>
                <a:lnTo>
                  <a:pt x="823099" y="180975"/>
                </a:lnTo>
                <a:lnTo>
                  <a:pt x="91452" y="180975"/>
                </a:lnTo>
                <a:lnTo>
                  <a:pt x="91452" y="0"/>
                </a:lnTo>
                <a:lnTo>
                  <a:pt x="0" y="0"/>
                </a:lnTo>
                <a:lnTo>
                  <a:pt x="0" y="180975"/>
                </a:lnTo>
                <a:lnTo>
                  <a:pt x="0" y="182880"/>
                </a:lnTo>
                <a:lnTo>
                  <a:pt x="0" y="906780"/>
                </a:lnTo>
                <a:lnTo>
                  <a:pt x="640181" y="906780"/>
                </a:lnTo>
                <a:lnTo>
                  <a:pt x="640181" y="725805"/>
                </a:lnTo>
                <a:lnTo>
                  <a:pt x="640181" y="723900"/>
                </a:lnTo>
                <a:lnTo>
                  <a:pt x="640181" y="544830"/>
                </a:lnTo>
                <a:lnTo>
                  <a:pt x="1006005" y="544830"/>
                </a:lnTo>
                <a:lnTo>
                  <a:pt x="1006005" y="3619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5000" y="3061899"/>
            <a:ext cx="2519045" cy="153035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ts val="1435"/>
              </a:lnSpc>
              <a:spcBef>
                <a:spcPts val="625"/>
              </a:spcBef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build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install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log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43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└──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src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8365" y="4253196"/>
            <a:ext cx="2012314" cy="18288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4</a:t>
            </a:r>
            <a:r>
              <a:rPr sz="1200" spc="-2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directories,</a:t>
            </a:r>
            <a:r>
              <a:rPr sz="1200" spc="-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0</a:t>
            </a:r>
            <a:r>
              <a:rPr sz="1200" spc="-2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files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7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838200" y="342469"/>
            <a:ext cx="4238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+mj-ea"/>
                <a:ea typeface="+mj-ea"/>
              </a:rPr>
              <a:t>ROS </a:t>
            </a:r>
            <a:r>
              <a:rPr lang="ko-KR" altLang="en-US" sz="6000" dirty="0" smtClean="0">
                <a:latin typeface="+mj-ea"/>
                <a:ea typeface="+mj-ea"/>
              </a:rPr>
              <a:t>패키지</a:t>
            </a:r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358132"/>
            <a:ext cx="8229600" cy="3463915"/>
          </a:xfrm>
        </p:spPr>
        <p:txBody>
          <a:bodyPr/>
          <a:lstStyle/>
          <a:p>
            <a:r>
              <a:rPr lang="en-US" altLang="ko-KR" dirty="0" smtClean="0"/>
              <a:t>ROS 2</a:t>
            </a:r>
            <a:r>
              <a:rPr lang="ko-KR" altLang="en-US" dirty="0" smtClean="0"/>
              <a:t>의 파일 시스템패키지란</a:t>
            </a:r>
            <a:r>
              <a:rPr lang="en-US" altLang="ko-KR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소프트웨어를 구성하는 기본 단위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하나 이상의 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package.xml  :  </a:t>
            </a:r>
            <a:r>
              <a:rPr lang="ko-KR" altLang="en-US" dirty="0" smtClean="0"/>
              <a:t>패키지에 대한 정보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Cmakelists.txt : </a:t>
            </a:r>
            <a:r>
              <a:rPr lang="ko-KR" altLang="en-US" dirty="0" smtClean="0"/>
              <a:t>빌드 설정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소스파일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err="1" smtClean="0"/>
              <a:t>환경파일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..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50495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바이너리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-[] </a:t>
            </a:r>
            <a:r>
              <a:rPr lang="ko-KR" altLang="en-US" dirty="0" smtClean="0"/>
              <a:t>로 바이너리 설치를 하게 되면 </a:t>
            </a:r>
            <a:r>
              <a:rPr lang="en-US" altLang="ko-KR" dirty="0" smtClean="0"/>
              <a:t>/opt/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/dashing/… </a:t>
            </a:r>
            <a:r>
              <a:rPr lang="ko-KR" altLang="en-US" dirty="0" smtClean="0"/>
              <a:t>쪽에 설치가 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소스코드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소스코드는 깃에서 클론을 해서 설치하게 되며 자신이 설치하고자하는 워크스페이스에 설치가 되게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3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설정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( Bourne shell run command) </a:t>
            </a:r>
            <a:r>
              <a:rPr lang="ko-KR" altLang="en-US" dirty="0" smtClean="0">
                <a:latin typeface="+mj-lt"/>
              </a:rPr>
              <a:t>의 약자로 </a:t>
            </a:r>
            <a:r>
              <a:rPr lang="en-US" altLang="ko-KR" dirty="0" smtClean="0">
                <a:latin typeface="+mj-lt"/>
              </a:rPr>
              <a:t>Steve Bourne </a:t>
            </a:r>
            <a:r>
              <a:rPr lang="ko-KR" altLang="en-US" dirty="0" smtClean="0">
                <a:latin typeface="+mj-lt"/>
              </a:rPr>
              <a:t>가 제작한 유닉스 오리지널 쉘이다</a:t>
            </a:r>
            <a:r>
              <a:rPr lang="en-US" altLang="ko-KR" dirty="0" smtClean="0">
                <a:latin typeface="+mj-lt"/>
              </a:rPr>
              <a:t>. </a:t>
            </a:r>
          </a:p>
          <a:p>
            <a:pPr lvl="1"/>
            <a:r>
              <a:rPr lang="ko-KR" altLang="en-US" dirty="0">
                <a:latin typeface="+mj-lt"/>
              </a:rPr>
              <a:t>쉘이란 사용자와 커널 사이의 매개체 역할을 하는 프로그램이다</a:t>
            </a:r>
            <a:r>
              <a:rPr lang="en-US" altLang="ko-KR" dirty="0">
                <a:latin typeface="+mj-lt"/>
              </a:rPr>
              <a:t>. (</a:t>
            </a:r>
            <a:r>
              <a:rPr lang="ko-KR" altLang="en-US" dirty="0">
                <a:latin typeface="+mj-lt"/>
              </a:rPr>
              <a:t>터미널</a:t>
            </a:r>
            <a:r>
              <a:rPr lang="en-US" altLang="ko-KR" dirty="0">
                <a:latin typeface="+mj-lt"/>
              </a:rPr>
              <a:t>, terminator.. </a:t>
            </a:r>
            <a:r>
              <a:rPr lang="en-US" altLang="ko-KR" dirty="0" err="1">
                <a:latin typeface="+mj-lt"/>
              </a:rPr>
              <a:t>Etc</a:t>
            </a:r>
            <a:r>
              <a:rPr lang="en-US" altLang="ko-KR" dirty="0">
                <a:latin typeface="+mj-lt"/>
              </a:rPr>
              <a:t> ) </a:t>
            </a:r>
          </a:p>
          <a:p>
            <a:pPr lvl="1"/>
            <a:r>
              <a:rPr lang="en-US" altLang="ko-KR" dirty="0" err="1" smtClean="0">
                <a:latin typeface="+mj-lt"/>
              </a:rPr>
              <a:t>Bashrc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추가 내용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 smtClean="0">
              <a:latin typeface="+mj-lt"/>
            </a:endParaRPr>
          </a:p>
          <a:p>
            <a:pPr lvl="1"/>
            <a:endParaRPr lang="ko-KR" altLang="ko-KR" dirty="0">
              <a:latin typeface="+mj-lt"/>
            </a:endParaRPr>
          </a:p>
          <a:p>
            <a:pPr marL="0" indent="0">
              <a:buNone/>
            </a:pPr>
            <a:endParaRPr lang="en-US" altLang="ko-KR" dirty="0" smtClean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개발 </a:t>
            </a:r>
            <a:r>
              <a:rPr lang="ko-KR" altLang="en-US" dirty="0">
                <a:latin typeface="+mj-lt"/>
              </a:rPr>
              <a:t>툴 </a:t>
            </a:r>
            <a:r>
              <a:rPr lang="ko-KR" altLang="en-US" dirty="0" smtClean="0">
                <a:latin typeface="+mj-lt"/>
              </a:rPr>
              <a:t>설치</a:t>
            </a:r>
            <a:endParaRPr lang="en-US" altLang="ko-KR" dirty="0" smtClean="0">
              <a:solidFill>
                <a:srgbClr val="333333"/>
              </a:solidFill>
              <a:latin typeface="+mj-lt"/>
              <a:ea typeface="Menlo"/>
            </a:endParaRPr>
          </a:p>
          <a:p>
            <a:pPr lvl="1"/>
            <a:r>
              <a:rPr lang="ko-KR" altLang="en-US" dirty="0" err="1" smtClean="0">
                <a:solidFill>
                  <a:srgbClr val="333333"/>
                </a:solidFill>
                <a:latin typeface="+mj-lt"/>
                <a:ea typeface="Menlo"/>
              </a:rPr>
              <a:t>파이썬</a:t>
            </a:r>
            <a:r>
              <a:rPr lang="ko-KR" altLang="en-US" dirty="0" smtClean="0">
                <a:solidFill>
                  <a:srgbClr val="333333"/>
                </a:solidFill>
                <a:latin typeface="+mj-lt"/>
                <a:ea typeface="Menlo"/>
              </a:rPr>
              <a:t> 버전 변경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(python3 : 3.6 -&gt; 3.7) symbolic link python3 </a:t>
            </a:r>
            <a:r>
              <a:rPr lang="ko-KR" altLang="en-US" dirty="0" smtClean="0">
                <a:solidFill>
                  <a:srgbClr val="333333"/>
                </a:solidFill>
                <a:latin typeface="+mj-lt"/>
                <a:ea typeface="Menlo"/>
              </a:rPr>
              <a:t>변경하기</a:t>
            </a:r>
            <a:endParaRPr lang="en-US" altLang="ko-KR" dirty="0">
              <a:solidFill>
                <a:srgbClr val="333333"/>
              </a:solidFill>
              <a:latin typeface="+mj-lt"/>
              <a:ea typeface="Menlo"/>
            </a:endParaRPr>
          </a:p>
          <a:p>
            <a:pPr lvl="1"/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sudo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+mj-lt"/>
                <a:ea typeface="Menlo"/>
              </a:rPr>
              <a:t>update-alternatives</a:t>
            </a:r>
            <a:r>
              <a:rPr lang="ko-KR" altLang="ko-KR" dirty="0">
                <a:solidFill>
                  <a:srgbClr val="333333"/>
                </a:solidFill>
                <a:latin typeface="+mj-lt"/>
                <a:ea typeface="Menlo"/>
              </a:rPr>
              <a:t> --</a:t>
            </a:r>
            <a:r>
              <a:rPr lang="ko-KR" altLang="ko-KR" dirty="0" err="1">
                <a:solidFill>
                  <a:srgbClr val="333333"/>
                </a:solidFill>
                <a:latin typeface="+mj-lt"/>
                <a:ea typeface="Menlo"/>
              </a:rPr>
              <a:t>install</a:t>
            </a:r>
            <a:r>
              <a:rPr lang="ko-KR" altLang="ko-KR" dirty="0">
                <a:solidFill>
                  <a:srgbClr val="333333"/>
                </a:solidFill>
                <a:latin typeface="+mj-lt"/>
                <a:ea typeface="Menlo"/>
              </a:rPr>
              <a:t> 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usr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bin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python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3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 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python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3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+mj-lt"/>
                <a:ea typeface="Menlo"/>
              </a:rPr>
              <a:t>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usr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/</a:t>
            </a:r>
            <a:r>
              <a:rPr lang="ko-KR" altLang="ko-KR" dirty="0" err="1" smtClean="0">
                <a:solidFill>
                  <a:srgbClr val="333333"/>
                </a:solidFill>
                <a:latin typeface="+mj-lt"/>
                <a:ea typeface="Menlo"/>
              </a:rPr>
              <a:t>bin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/python3.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7</a:t>
            </a:r>
            <a:r>
              <a:rPr lang="ko-KR" altLang="ko-KR" dirty="0" smtClean="0">
                <a:solidFill>
                  <a:srgbClr val="333333"/>
                </a:solidFill>
                <a:latin typeface="+mj-lt"/>
                <a:ea typeface="Menlo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  <a:ea typeface="Menlo"/>
              </a:rPr>
              <a:t>1</a:t>
            </a:r>
          </a:p>
          <a:p>
            <a:pPr lvl="1"/>
            <a:r>
              <a:rPr lang="ko-KR" altLang="en-US" dirty="0" smtClean="0">
                <a:solidFill>
                  <a:srgbClr val="333333"/>
                </a:solidFill>
                <a:latin typeface="+mj-lt"/>
              </a:rPr>
              <a:t>용량 늘리기 </a:t>
            </a:r>
            <a:r>
              <a:rPr lang="en-US" altLang="ko-KR" dirty="0" smtClean="0">
                <a:solidFill>
                  <a:srgbClr val="333333"/>
                </a:solidFill>
                <a:latin typeface="+mj-lt"/>
              </a:rPr>
              <a:t>20G -&gt; 30G</a:t>
            </a:r>
            <a:r>
              <a:rPr lang="ko-KR" altLang="ko-KR" dirty="0" smtClean="0">
                <a:latin typeface="+mj-lt"/>
              </a:rPr>
              <a:t> </a:t>
            </a:r>
            <a:endParaRPr lang="ko-KR" altLang="ko-KR" dirty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1200150"/>
            <a:ext cx="2057400" cy="3621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fontAlgn="base"/>
            <a:r>
              <a:rPr lang="en-US" altLang="ko-KR" sz="700" dirty="0" err="1"/>
              <a:t>sudo</a:t>
            </a:r>
            <a:r>
              <a:rPr lang="en-US" altLang="ko-KR" sz="700" dirty="0"/>
              <a:t> apt update &amp;&amp;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build-essential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cmake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git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libbullet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python3-colcon-common-extensions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python3-flake8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python3-pip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python3-pytest-cov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python3-rosdep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python3-setuptools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python3-vcstool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wget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python3 -m pip install -U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argcomplete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flake8-blind-except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flake8-builtins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flake8-class-newline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flake8-comprehensions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flake8-deprecated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flake8-docstrings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flake8-import-order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flake8-quotes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r>
              <a:rPr lang="en-US" altLang="ko-KR" sz="700" dirty="0"/>
              <a:t>-repeat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pytest-rerunfailures</a:t>
            </a:r>
            <a:r>
              <a:rPr lang="en-US" altLang="ko-KR" sz="700" dirty="0"/>
              <a:t>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pytest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$ </a:t>
            </a:r>
            <a:r>
              <a:rPr lang="en-US" altLang="ko-KR" sz="700" dirty="0" err="1"/>
              <a:t>sudo</a:t>
            </a:r>
            <a:r>
              <a:rPr lang="en-US" altLang="ko-KR" sz="700" dirty="0"/>
              <a:t> apt install --no-install-recommends -y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</a:t>
            </a:r>
            <a:r>
              <a:rPr lang="en-US" altLang="ko-KR" sz="700" dirty="0" err="1"/>
              <a:t>libasio</a:t>
            </a:r>
            <a:r>
              <a:rPr lang="en-US" altLang="ko-KR" sz="700" dirty="0"/>
              <a:t>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libtinyxml2-dev \</a:t>
            </a:r>
            <a:endParaRPr lang="ko-KR" altLang="ko-KR" sz="700" dirty="0"/>
          </a:p>
          <a:p>
            <a:pPr fontAlgn="base"/>
            <a:r>
              <a:rPr lang="en-US" altLang="ko-KR" sz="700" dirty="0"/>
              <a:t>  libcunit1-dev</a:t>
            </a:r>
            <a:endParaRPr lang="ko-KR" altLang="ko-KR" sz="700" dirty="0"/>
          </a:p>
          <a:p>
            <a:endParaRPr lang="ko-KR" altLang="en-US" sz="7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2367" y="1504950"/>
            <a:ext cx="5791200" cy="1292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colcon_argcomplete</a:t>
            </a:r>
            <a:r>
              <a:rPr lang="en-US" altLang="ko-KR" sz="1200" dirty="0">
                <a:latin typeface="+mj-lt"/>
              </a:rPr>
              <a:t>/hook/</a:t>
            </a:r>
            <a:r>
              <a:rPr lang="en-US" altLang="ko-KR" sz="1200" dirty="0" err="1">
                <a:latin typeface="+mj-lt"/>
              </a:rPr>
              <a:t>colcon-argcomplete.bash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/share/</a:t>
            </a:r>
            <a:r>
              <a:rPr lang="en-US" altLang="ko-KR" sz="1200" dirty="0" err="1">
                <a:latin typeface="+mj-lt"/>
              </a:rPr>
              <a:t>vcstool</a:t>
            </a:r>
            <a:r>
              <a:rPr lang="en-US" altLang="ko-KR" sz="1200" dirty="0">
                <a:latin typeface="+mj-lt"/>
              </a:rPr>
              <a:t>-completion/</a:t>
            </a:r>
            <a:r>
              <a:rPr lang="en-US" altLang="ko-KR" sz="1200" dirty="0" err="1">
                <a:latin typeface="+mj-lt"/>
              </a:rPr>
              <a:t>vcs.bash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source /usr/share/colcon_cd/function/colcon_cd.sh</a:t>
            </a:r>
          </a:p>
          <a:p>
            <a:pPr lvl="1"/>
            <a:r>
              <a:rPr lang="en-US" altLang="ko-KR" sz="1200" dirty="0">
                <a:latin typeface="+mj-lt"/>
              </a:rPr>
              <a:t>export _</a:t>
            </a:r>
            <a:r>
              <a:rPr lang="en-US" altLang="ko-KR" sz="1200" dirty="0" err="1">
                <a:latin typeface="+mj-lt"/>
              </a:rPr>
              <a:t>colcon_cd_root</a:t>
            </a:r>
            <a:r>
              <a:rPr lang="en-US" altLang="ko-KR" sz="1200" dirty="0">
                <a:latin typeface="+mj-lt"/>
              </a:rPr>
              <a:t>=~/</a:t>
            </a:r>
            <a:r>
              <a:rPr lang="en-US" altLang="ko-KR" sz="1200" dirty="0" err="1">
                <a:latin typeface="+mj-lt"/>
              </a:rPr>
              <a:t>colcon_ws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cbp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colcon</a:t>
            </a:r>
            <a:r>
              <a:rPr lang="en-US" altLang="ko-KR" sz="1200" dirty="0">
                <a:latin typeface="+mj-lt"/>
              </a:rPr>
              <a:t> build --</a:t>
            </a:r>
            <a:r>
              <a:rPr lang="en-US" altLang="ko-KR" sz="1200" dirty="0" err="1">
                <a:latin typeface="+mj-lt"/>
              </a:rPr>
              <a:t>symlink</a:t>
            </a:r>
            <a:r>
              <a:rPr lang="en-US" altLang="ko-KR" sz="1200" dirty="0">
                <a:latin typeface="+mj-lt"/>
              </a:rPr>
              <a:t>-install --packages-select'</a:t>
            </a:r>
            <a:endParaRPr lang="ko-KR" altLang="ko-KR" sz="1200" dirty="0">
              <a:latin typeface="+mj-lt"/>
            </a:endParaRPr>
          </a:p>
          <a:p>
            <a:pPr lvl="1"/>
            <a:r>
              <a:rPr lang="en-US" altLang="ko-KR" sz="1200" dirty="0">
                <a:latin typeface="+mj-lt"/>
              </a:rPr>
              <a:t>alias </a:t>
            </a:r>
            <a:r>
              <a:rPr lang="en-US" altLang="ko-KR" sz="1200" dirty="0" err="1">
                <a:latin typeface="+mj-lt"/>
              </a:rPr>
              <a:t>killgazebo</a:t>
            </a:r>
            <a:r>
              <a:rPr lang="en-US" altLang="ko-KR" sz="1200" dirty="0">
                <a:latin typeface="+mj-lt"/>
              </a:rPr>
              <a:t>='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gazebo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gzserver</a:t>
            </a:r>
            <a:r>
              <a:rPr lang="en-US" altLang="ko-KR" sz="1200" dirty="0">
                <a:latin typeface="+mj-lt"/>
              </a:rPr>
              <a:t>  &amp; </a:t>
            </a:r>
            <a:r>
              <a:rPr lang="en-US" altLang="ko-KR" sz="1200" dirty="0" err="1">
                <a:latin typeface="+mj-lt"/>
              </a:rPr>
              <a:t>killall</a:t>
            </a:r>
            <a:r>
              <a:rPr lang="en-US" altLang="ko-KR" sz="1200" dirty="0">
                <a:latin typeface="+mj-lt"/>
              </a:rPr>
              <a:t> -9 </a:t>
            </a:r>
            <a:r>
              <a:rPr lang="en-US" altLang="ko-KR" sz="1200" dirty="0" err="1">
                <a:latin typeface="+mj-lt"/>
              </a:rPr>
              <a:t>gzclient</a:t>
            </a:r>
            <a:r>
              <a:rPr lang="en-US" altLang="ko-KR" sz="1200" dirty="0">
                <a:latin typeface="+mj-lt"/>
              </a:rPr>
              <a:t>'</a:t>
            </a:r>
            <a:endParaRPr lang="ko-KR" altLang="ko-KR" sz="1200" dirty="0">
              <a:latin typeface="+mj-lt"/>
            </a:endParaRPr>
          </a:p>
          <a:p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7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 err="1" smtClean="0"/>
              <a:t>VSCode</a:t>
            </a:r>
            <a:r>
              <a:rPr lang="ko-KR" altLang="en-US" dirty="0" smtClean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확장 설치 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urdf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-snippet,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colcon</a:t>
            </a:r>
            <a:r>
              <a:rPr lang="en-US" altLang="ko-KR" dirty="0" smtClean="0"/>
              <a:t> tasks, xml tools, </a:t>
            </a:r>
            <a:r>
              <a:rPr lang="en-US" altLang="ko-KR" dirty="0" err="1" smtClean="0"/>
              <a:t>yaml</a:t>
            </a:r>
            <a:r>
              <a:rPr lang="en-US" altLang="ko-KR" dirty="0" smtClean="0"/>
              <a:t>, markdown all in one </a:t>
            </a:r>
          </a:p>
          <a:p>
            <a:r>
              <a:rPr lang="en-US" altLang="ko-KR" dirty="0" err="1" smtClean="0"/>
              <a:t>Settings.json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내용 </a:t>
            </a:r>
            <a:r>
              <a:rPr lang="en-US" altLang="ko-KR" dirty="0" smtClean="0"/>
              <a:t>( ~/.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/Code/User/</a:t>
            </a:r>
            <a:r>
              <a:rPr lang="en-US" altLang="ko-KR" dirty="0" err="1" smtClean="0"/>
              <a:t>settings.json</a:t>
            </a:r>
            <a:r>
              <a:rPr lang="en-US" altLang="ko-KR" dirty="0" smtClean="0"/>
              <a:t>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c_cpp_properties.json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 ~/</a:t>
            </a:r>
            <a:r>
              <a:rPr lang="en-US" altLang="ko-KR" dirty="0" err="1" smtClean="0"/>
              <a:t>colcon_ws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c_cpp_properties.json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352550"/>
            <a:ext cx="25146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﻿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ros.distro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"foxy"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colcon.provideTasks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files.associations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"*.repos"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yaml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"*.world"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xacro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4800" dirty="0"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86400" y="1580945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"configurations"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"name"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includePath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"${default}"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workspaceFolder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}/**"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opt/</a:t>
            </a:r>
            <a:r>
              <a:rPr lang="en-US" altLang="ko-KR" sz="1200" dirty="0" err="1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ros</a:t>
            </a:r>
            <a:r>
              <a:rPr lang="en-US" altLang="ko-KR" sz="1200" dirty="0" smtClean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/dashing/include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/**"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"defines"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compilerPath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usr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/bin/g++"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"c99"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cppStandard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c++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14"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intelliSenseMode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"linux-gcc-x64"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4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8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Tasks.json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(~/</a:t>
            </a:r>
            <a:r>
              <a:rPr lang="en-US" altLang="ko-KR" dirty="0" err="1" smtClean="0"/>
              <a:t>colcon_ws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tasks.json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1600" y="1047750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"2.0.0"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"tasks"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--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cmake-args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'-DCMAKE_BUILD_TYPE=Debug'"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problemMatcher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"group"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"kind"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isDefault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true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test"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 &amp;&amp; 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test-result"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clean"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rm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rf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install log"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 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Launch.json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30474"/>
            <a:ext cx="3581400" cy="35462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700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"version"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"0.2.0"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"configurations"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debugpy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"python"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"${file}"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"console"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integratedTerminal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rclcpp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gbd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cppdbg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}/install/${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}/lib/${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input:node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args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preLaunchTask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colcon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: build"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stopAtEntry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cwd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externalConsole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false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MIMode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300" y="1047750"/>
            <a:ext cx="3581400" cy="36576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625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 smtClean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setupCommands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"Enable pretty-printing for 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"text"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"-enable-pretty-printing"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ignoreFailures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"inputs"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topic_service_action_rclcpp_example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"argument"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74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ROS </a:t>
            </a:r>
            <a:r>
              <a:rPr lang="ko-KR" altLang="en-US" smtClean="0"/>
              <a:t>패키지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en-US" altLang="ko-KR" dirty="0" err="1"/>
              <a:t>pkg</a:t>
            </a:r>
            <a:r>
              <a:rPr lang="en-US" altLang="ko-KR" dirty="0"/>
              <a:t> create [</a:t>
            </a:r>
            <a:r>
              <a:rPr lang="ko-KR" altLang="ko-KR" dirty="0" err="1"/>
              <a:t>패키지명</a:t>
            </a:r>
            <a:r>
              <a:rPr lang="en-US" altLang="ko-KR" dirty="0" smtClean="0"/>
              <a:t>] --</a:t>
            </a:r>
            <a:r>
              <a:rPr lang="en-US" altLang="ko-KR" dirty="0"/>
              <a:t>build-type </a:t>
            </a:r>
            <a:r>
              <a:rPr lang="en-US" altLang="ko-KR" dirty="0" err="1" smtClean="0"/>
              <a:t>ament_python</a:t>
            </a:r>
            <a:r>
              <a:rPr lang="en-US" altLang="ko-KR" dirty="0" smtClean="0"/>
              <a:t> --</a:t>
            </a:r>
            <a:r>
              <a:rPr lang="en-US" altLang="ko-KR" dirty="0"/>
              <a:t>dependencies [</a:t>
            </a:r>
            <a:r>
              <a:rPr lang="ko-KR" altLang="ko-KR" dirty="0"/>
              <a:t>의존성</a:t>
            </a:r>
            <a:r>
              <a:rPr lang="en-US" altLang="ko-KR" dirty="0"/>
              <a:t>1] [</a:t>
            </a:r>
            <a:r>
              <a:rPr lang="ko-KR" altLang="ko-KR" dirty="0"/>
              <a:t>의존성</a:t>
            </a:r>
            <a:r>
              <a:rPr lang="en-US" altLang="ko-KR" dirty="0"/>
              <a:t>2]</a:t>
            </a:r>
            <a:r>
              <a:rPr lang="ko-KR" altLang="ko-KR" dirty="0" smtClean="0"/>
              <a:t>…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844" y="1362273"/>
            <a:ext cx="1154673" cy="19615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8431"/>
              </p:ext>
            </p:extLst>
          </p:nvPr>
        </p:nvGraphicFramePr>
        <p:xfrm>
          <a:off x="304799" y="1657350"/>
          <a:ext cx="576771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Bitmap Image" r:id="rId4" imgW="5270400" imgH="2019240" progId="PBrush">
                  <p:embed/>
                </p:oleObj>
              </mc:Choice>
              <mc:Fallback>
                <p:oleObj name="Bitmap Image" r:id="rId4" imgW="527040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799" y="1657350"/>
                        <a:ext cx="5767717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327"/>
              </p:ext>
            </p:extLst>
          </p:nvPr>
        </p:nvGraphicFramePr>
        <p:xfrm>
          <a:off x="4114800" y="2724150"/>
          <a:ext cx="497319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Bitmap Image" r:id="rId6" imgW="4216320" imgH="1486080" progId="PBrush">
                  <p:embed/>
                </p:oleObj>
              </mc:Choice>
              <mc:Fallback>
                <p:oleObj name="Bitmap Image" r:id="rId6" imgW="4216320" imgH="14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2724150"/>
                        <a:ext cx="4973190" cy="175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945</Words>
  <Application>Microsoft Office PowerPoint</Application>
  <PresentationFormat>화면 슬라이드 쇼(16:9)</PresentationFormat>
  <Paragraphs>207</Paragraphs>
  <Slides>13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HY견고딕</vt:lpstr>
      <vt:lpstr>Menlo</vt:lpstr>
      <vt:lpstr>굴림</vt:lpstr>
      <vt:lpstr>굴림</vt:lpstr>
      <vt:lpstr>맑은 고딕</vt:lpstr>
      <vt:lpstr>Arial</vt:lpstr>
      <vt:lpstr>Courier New</vt:lpstr>
      <vt:lpstr>Times New Roman</vt:lpstr>
      <vt:lpstr>Wingdings</vt:lpstr>
      <vt:lpstr>바인드소프트</vt:lpstr>
      <vt:lpstr>Bitmap Image</vt:lpstr>
      <vt:lpstr>ROS2</vt:lpstr>
      <vt:lpstr>PowerPoint 프레젠테이션</vt:lpstr>
      <vt:lpstr>PowerPoint 프레젠테이션</vt:lpstr>
      <vt:lpstr>개발 환경 설정 .bashrc 파일 설정</vt:lpstr>
      <vt:lpstr>개발 환경 설정 VSCode 설정</vt:lpstr>
      <vt:lpstr>개발 환경 설정 VSCode 설정</vt:lpstr>
      <vt:lpstr>개발 환경 설정 VSCode 설정</vt:lpstr>
      <vt:lpstr>ROS 패키지 생성하기</vt:lpstr>
      <vt:lpstr>PowerPoint 프레젠테이션</vt:lpstr>
      <vt:lpstr>PowerPoint 프레젠테이션</vt:lpstr>
      <vt:lpstr>ROS2 Publisher Node 만들기</vt:lpstr>
      <vt:lpstr>ROS2 subscriber Node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59</cp:revision>
  <dcterms:created xsi:type="dcterms:W3CDTF">2023-01-17T00:02:46Z</dcterms:created>
  <dcterms:modified xsi:type="dcterms:W3CDTF">2023-07-04T08:41:35Z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