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5"/>
  </p:notesMasterIdLst>
  <p:sldIdLst>
    <p:sldId id="436" r:id="rId2"/>
    <p:sldId id="437" r:id="rId3"/>
    <p:sldId id="415" r:id="rId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런치와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Arithmetic </a:t>
            </a:r>
            <a:r>
              <a:rPr lang="ko-KR" altLang="en-US" dirty="0" smtClean="0"/>
              <a:t>기본 코드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런치 파일 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불러와서 </a:t>
            </a:r>
            <a:r>
              <a:rPr lang="ko-KR" altLang="en-US" dirty="0" err="1" smtClean="0"/>
              <a:t>런치파일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터틀심</a:t>
            </a:r>
            <a:r>
              <a:rPr lang="ko-KR" altLang="en-US" dirty="0" smtClean="0"/>
              <a:t> 두 마리를 런치 파일로 움직이기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가제보</a:t>
            </a:r>
            <a:r>
              <a:rPr lang="ko-KR" altLang="en-US" dirty="0" smtClean="0"/>
              <a:t> 맛보기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30</Words>
  <Application>Microsoft Office PowerPoint</Application>
  <PresentationFormat>화면 슬라이드 쇼(16:9)</PresentationFormat>
  <Paragraphs>12</Paragraphs>
  <Slides>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Bitmap Image</vt:lpstr>
      <vt:lpstr>ROS2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78</cp:revision>
  <dcterms:created xsi:type="dcterms:W3CDTF">2023-01-17T00:02:46Z</dcterms:created>
  <dcterms:modified xsi:type="dcterms:W3CDTF">2023-07-10T07:13:16Z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