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sldIdLst>
    <p:sldId id="256" r:id="rId2"/>
    <p:sldId id="452" r:id="rId3"/>
    <p:sldId id="453" r:id="rId4"/>
    <p:sldId id="443" r:id="rId5"/>
    <p:sldId id="445" r:id="rId6"/>
    <p:sldId id="446" r:id="rId7"/>
    <p:sldId id="447" r:id="rId8"/>
    <p:sldId id="448" r:id="rId9"/>
    <p:sldId id="449" r:id="rId10"/>
    <p:sldId id="450" r:id="rId11"/>
    <p:sldId id="451" r:id="rId12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6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cartographer-ros.readthedocs.io/en/latest/algo_walkthrough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터트봇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제어 실습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Simulation – gazebo </a:t>
            </a:r>
            <a:r>
              <a:rPr lang="ko-KR" altLang="en-US" b="1" dirty="0" smtClean="0">
                <a:latin typeface="+mn-ea"/>
                <a:ea typeface="+mn-ea"/>
              </a:rPr>
              <a:t>실행하기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시뮬레이션 패키지를 설치한다</a:t>
            </a:r>
            <a:r>
              <a:rPr lang="en-US" altLang="ko-KR" dirty="0"/>
              <a:t>. </a:t>
            </a:r>
            <a:r>
              <a:rPr lang="ko-KR" altLang="ko-KR" dirty="0" err="1"/>
              <a:t>터틀봇의</a:t>
            </a:r>
            <a:r>
              <a:rPr lang="ko-KR" altLang="ko-KR" dirty="0"/>
              <a:t> 시뮬레이션은</a:t>
            </a:r>
            <a:r>
              <a:rPr lang="en-US" altLang="ko-KR" dirty="0"/>
              <a:t> turtletbot3 </a:t>
            </a:r>
            <a:r>
              <a:rPr lang="ko-KR" altLang="ko-KR" dirty="0"/>
              <a:t>와 </a:t>
            </a:r>
            <a:r>
              <a:rPr lang="en-US" altLang="ko-KR" dirty="0"/>
              <a:t>turtletbo3_msgs </a:t>
            </a:r>
            <a:r>
              <a:rPr lang="ko-KR" altLang="ko-KR" dirty="0"/>
              <a:t>패키지가 반드시 필요하다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 smtClean="0"/>
          </a:p>
          <a:p>
            <a:endParaRPr lang="ko-KR" altLang="ko-KR" dirty="0"/>
          </a:p>
        </p:txBody>
      </p:sp>
      <p:pic>
        <p:nvPicPr>
          <p:cNvPr id="4" name="그림 3" descr="https://emanual.robotis.com/assets/images/platform/turtlebot3/simulation/turtlebot3_empty_worl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09749"/>
            <a:ext cx="5181600" cy="2592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9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[</a:t>
            </a:r>
            <a:r>
              <a:rPr lang="ko-KR" altLang="en-US" b="1" dirty="0" smtClean="0">
                <a:latin typeface="+mn-ea"/>
                <a:ea typeface="+mn-ea"/>
              </a:rPr>
              <a:t>실습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 smtClean="0"/>
              <a:t>가제보로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월드에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불러오고 </a:t>
            </a:r>
            <a:r>
              <a:rPr lang="en-US" altLang="ko-KR" dirty="0" smtClean="0"/>
              <a:t>SLAM</a:t>
            </a:r>
            <a:r>
              <a:rPr lang="ko-KR" altLang="en-US" dirty="0" smtClean="0"/>
              <a:t>을 실행해서 지도를 만든다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</a:t>
            </a:r>
            <a:r>
              <a:rPr lang="en-US" altLang="ko-KR" dirty="0" smtClean="0"/>
              <a:t> </a:t>
            </a:r>
            <a:r>
              <a:rPr lang="ko-KR" altLang="en-US" dirty="0" err="1"/>
              <a:t>가</a:t>
            </a:r>
            <a:r>
              <a:rPr lang="ko-KR" altLang="en-US" dirty="0" err="1" smtClean="0"/>
              <a:t>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월드를 불러오고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만든 지도로 네비게이션을 해 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 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네비게이션 노드를 작성해서 </a:t>
            </a:r>
            <a:r>
              <a:rPr lang="ko-KR" altLang="en-US" dirty="0" err="1" smtClean="0"/>
              <a:t>가제보의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코드대로</a:t>
            </a:r>
            <a:r>
              <a:rPr lang="ko-KR" altLang="en-US" dirty="0" smtClean="0"/>
              <a:t> 움직이게 해 본다</a:t>
            </a:r>
            <a:r>
              <a:rPr lang="en-US" altLang="ko-KR" dirty="0" smtClean="0"/>
              <a:t>. </a:t>
            </a:r>
            <a:endParaRPr lang="ko-KR" altLang="ko-KR" dirty="0"/>
          </a:p>
          <a:p>
            <a:r>
              <a:rPr lang="en-US" altLang="ko-KR" dirty="0"/>
              <a:t>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Followwaypoints</a:t>
            </a:r>
            <a:r>
              <a:rPr lang="en-US" altLang="ko-KR" dirty="0" smtClean="0"/>
              <a:t> action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 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슬램</a:t>
            </a:r>
            <a:r>
              <a:rPr lang="en-US" altLang="ko-KR" dirty="0" smtClean="0"/>
              <a:t>( SLAM 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Cartograhper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Cartographer(</a:t>
            </a:r>
            <a:r>
              <a:rPr lang="ko-KR" altLang="en-US" dirty="0" err="1"/>
              <a:t>카르토그래퍼</a:t>
            </a:r>
            <a:r>
              <a:rPr lang="en-US" altLang="ko-KR" dirty="0"/>
              <a:t>)</a:t>
            </a:r>
            <a:r>
              <a:rPr lang="ko-KR" altLang="en-US" dirty="0"/>
              <a:t>는 구글에서 개발한 </a:t>
            </a:r>
            <a:r>
              <a:rPr lang="en-US" altLang="ko-KR" dirty="0"/>
              <a:t>SLAM </a:t>
            </a:r>
            <a:r>
              <a:rPr lang="ko-KR" altLang="en-US" dirty="0" smtClean="0"/>
              <a:t>라이브러리</a:t>
            </a:r>
            <a:endParaRPr lang="en-US" altLang="ko-KR" dirty="0"/>
          </a:p>
          <a:p>
            <a:pPr fontAlgn="base"/>
            <a:r>
              <a:rPr lang="ko-KR" altLang="en-US" dirty="0" err="1"/>
              <a:t>카르토그래퍼는</a:t>
            </a:r>
            <a:r>
              <a:rPr lang="ko-KR" altLang="en-US" dirty="0"/>
              <a:t> 다양한 플랫폼과 센서</a:t>
            </a:r>
            <a:r>
              <a:rPr lang="en-US" altLang="ko-KR" dirty="0"/>
              <a:t>(</a:t>
            </a:r>
            <a:r>
              <a:rPr lang="ko-KR" altLang="en-US" dirty="0" err="1"/>
              <a:t>라이다이든</a:t>
            </a:r>
            <a:r>
              <a:rPr lang="ko-KR" altLang="en-US" dirty="0"/>
              <a:t> 카메라 </a:t>
            </a:r>
            <a:r>
              <a:rPr lang="ko-KR" altLang="en-US" dirty="0" err="1"/>
              <a:t>비젼이든</a:t>
            </a:r>
            <a:r>
              <a:rPr lang="en-US" altLang="ko-KR" dirty="0"/>
              <a:t>)</a:t>
            </a:r>
            <a:r>
              <a:rPr lang="ko-KR" altLang="en-US" dirty="0"/>
              <a:t>구성에서 </a:t>
            </a:r>
            <a:r>
              <a:rPr lang="en-US" altLang="ko-KR" dirty="0"/>
              <a:t>2D </a:t>
            </a:r>
            <a:r>
              <a:rPr lang="ko-KR" altLang="en-US" dirty="0"/>
              <a:t>및 </a:t>
            </a:r>
            <a:r>
              <a:rPr lang="en-US" altLang="ko-KR" dirty="0"/>
              <a:t>3D </a:t>
            </a:r>
            <a:r>
              <a:rPr lang="ko-KR" altLang="en-US" dirty="0"/>
              <a:t>환경의 </a:t>
            </a:r>
            <a:r>
              <a:rPr lang="en-US" altLang="ko-KR" dirty="0"/>
              <a:t>SLAM</a:t>
            </a:r>
            <a:r>
              <a:rPr lang="ko-KR" altLang="en-US" dirty="0"/>
              <a:t>을 “</a:t>
            </a:r>
            <a:r>
              <a:rPr lang="ko-KR" altLang="en-US" b="1" dirty="0" err="1"/>
              <a:t>실시간</a:t>
            </a:r>
            <a:r>
              <a:rPr lang="ko-KR" altLang="en-US" dirty="0" err="1"/>
              <a:t>“으로</a:t>
            </a:r>
            <a:r>
              <a:rPr lang="ko-KR" altLang="en-US" dirty="0"/>
              <a:t>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https://omorobot.com/wp-content/uploads/2021/11/high_level_system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9247"/>
            <a:ext cx="4470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19400" y="4661432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https://google-cartographer-ros.readthedocs.io/en/latest/</a:t>
            </a:r>
          </a:p>
        </p:txBody>
      </p:sp>
    </p:spTree>
    <p:extLst>
      <p:ext uri="{BB962C8B-B14F-4D97-AF65-F5344CB8AC3E}">
        <p14:creationId xmlns:p14="http://schemas.microsoft.com/office/powerpoint/2010/main" val="54636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SLAM- Navigation </a:t>
            </a:r>
            <a:r>
              <a:rPr lang="ko-KR" altLang="en-US" b="1" dirty="0" smtClean="0">
                <a:latin typeface="+mn-ea"/>
                <a:ea typeface="+mn-ea"/>
              </a:rPr>
              <a:t>실행하기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브링업을</a:t>
            </a:r>
            <a:r>
              <a:rPr lang="ko-KR" altLang="en-US" dirty="0" smtClean="0"/>
              <a:t> 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슬램의 한 종류인 </a:t>
            </a:r>
            <a:r>
              <a:rPr lang="ko-KR" altLang="en-US" dirty="0" err="1" smtClean="0"/>
              <a:t>카토그래퍼를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ko-KR" dirty="0"/>
              <a:t>텔레오퍼레이션 노드를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실행 </a:t>
            </a:r>
            <a:r>
              <a:rPr lang="ko-KR" altLang="ko-KR" dirty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ko-KR" dirty="0" err="1"/>
              <a:t>터틀봇을</a:t>
            </a:r>
            <a:r>
              <a:rPr lang="ko-KR" altLang="ko-KR" dirty="0"/>
              <a:t> 움직이면서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지도를 </a:t>
            </a:r>
            <a:r>
              <a:rPr lang="ko-KR" altLang="ko-KR" dirty="0"/>
              <a:t>그린다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ko-KR" dirty="0"/>
          </a:p>
        </p:txBody>
      </p:sp>
      <p:pic>
        <p:nvPicPr>
          <p:cNvPr id="4" name="그림 3" descr="https://emanual.robotis.com/assets/images/platform/turtlebot3/slam/slam_running_for_mapp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19350"/>
            <a:ext cx="5238750" cy="2337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7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SLAM- Navigation Cartographer</a:t>
            </a:r>
            <a:r>
              <a:rPr lang="ko-KR" altLang="en-US" b="1" dirty="0" smtClean="0">
                <a:latin typeface="+mn-ea"/>
                <a:ea typeface="+mn-ea"/>
              </a:rPr>
              <a:t>튜닝하기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turtlebot3_cartographer/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/turtlebot3_lds_2d.lua  </a:t>
            </a:r>
            <a:r>
              <a:rPr lang="ko-KR" altLang="en-US" dirty="0" smtClean="0"/>
              <a:t>파일을 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u="sng" dirty="0">
                <a:hlinkClick r:id="rId2"/>
              </a:rPr>
              <a:t>https://google-cartographer-ros.readthedocs.io/en/latest/algo_walkthrough.html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다음 페이지를 참고 하여 변수 값을 조절한다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077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SLAM- Navigation </a:t>
            </a:r>
            <a:r>
              <a:rPr lang="ko-KR" altLang="en-US" b="1" dirty="0" smtClean="0">
                <a:latin typeface="+mn-ea"/>
                <a:ea typeface="+mn-ea"/>
              </a:rPr>
              <a:t>지도 저장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Nav2_map_server </a:t>
            </a:r>
            <a:r>
              <a:rPr lang="ko-KR" altLang="ko-KR" dirty="0"/>
              <a:t>패키지에 있는</a:t>
            </a:r>
            <a:r>
              <a:rPr lang="en-US" altLang="ko-KR" dirty="0"/>
              <a:t> </a:t>
            </a:r>
            <a:r>
              <a:rPr lang="en-US" altLang="ko-KR" dirty="0" err="1"/>
              <a:t>map_saver_cli</a:t>
            </a:r>
            <a:r>
              <a:rPr lang="en-US" altLang="ko-KR" dirty="0"/>
              <a:t> </a:t>
            </a:r>
            <a:r>
              <a:rPr lang="ko-KR" altLang="ko-KR" dirty="0"/>
              <a:t>노드를 실행하면 지도 파일이 만들어지게 된다</a:t>
            </a:r>
            <a:r>
              <a:rPr lang="en-US" altLang="ko-KR" dirty="0"/>
              <a:t>. </a:t>
            </a:r>
            <a:r>
              <a:rPr lang="ko-KR" altLang="ko-KR" dirty="0"/>
              <a:t>기본적으로 </a:t>
            </a:r>
            <a:r>
              <a:rPr lang="en-US" altLang="ko-KR" dirty="0" err="1"/>
              <a:t>map.pgm</a:t>
            </a:r>
            <a:r>
              <a:rPr lang="en-US" altLang="ko-KR" dirty="0"/>
              <a:t> </a:t>
            </a:r>
            <a:r>
              <a:rPr lang="ko-KR" altLang="ko-KR" dirty="0"/>
              <a:t>과 </a:t>
            </a:r>
            <a:r>
              <a:rPr lang="en-US" altLang="ko-KR" dirty="0" err="1"/>
              <a:t>map.yaml</a:t>
            </a:r>
            <a:r>
              <a:rPr lang="en-US" altLang="ko-KR" dirty="0"/>
              <a:t> </a:t>
            </a:r>
            <a:r>
              <a:rPr lang="ko-KR" altLang="ko-KR" dirty="0"/>
              <a:t>파일이 만들어지게 되며 옵션을 주어서 이름을 변경 할 수 있다</a:t>
            </a:r>
            <a:r>
              <a:rPr lang="en-US" altLang="ko-KR" dirty="0"/>
              <a:t>.  </a:t>
            </a:r>
            <a:endParaRPr lang="ko-KR" altLang="ko-KR" dirty="0"/>
          </a:p>
          <a:p>
            <a:r>
              <a:rPr lang="en-US" altLang="ko-KR" dirty="0"/>
              <a:t>$ ros2 run nav2_map_server </a:t>
            </a:r>
            <a:r>
              <a:rPr lang="en-US" altLang="ko-KR" dirty="0" err="1"/>
              <a:t>map_saver_cli</a:t>
            </a:r>
            <a:r>
              <a:rPr lang="en-US" altLang="ko-KR" dirty="0"/>
              <a:t> -f ~/map</a:t>
            </a:r>
            <a:endParaRPr lang="ko-KR" altLang="ko-KR" dirty="0"/>
          </a:p>
          <a:p>
            <a:endParaRPr lang="en-US" altLang="ko-KR" dirty="0" smtClean="0"/>
          </a:p>
          <a:p>
            <a:endParaRPr lang="ko-KR" altLang="ko-KR" dirty="0"/>
          </a:p>
        </p:txBody>
      </p:sp>
      <p:pic>
        <p:nvPicPr>
          <p:cNvPr id="4" name="그림 3" descr="https://emanual.robotis.com/assets/images/platform/turtlebot3/slam/ma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62150"/>
            <a:ext cx="1892300" cy="2144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2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SLAM- </a:t>
            </a:r>
            <a:r>
              <a:rPr lang="en-US" altLang="ko-KR" b="1" dirty="0" smtClean="0">
                <a:latin typeface="+mn-ea"/>
              </a:rPr>
              <a:t>Navigation- </a:t>
            </a:r>
            <a:r>
              <a:rPr lang="ko-KR" altLang="en-US" b="1" dirty="0" err="1" smtClean="0">
                <a:latin typeface="+mn-ea"/>
              </a:rPr>
              <a:t>네비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초기화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ko-KR" dirty="0" err="1"/>
              <a:t>터틀봇을</a:t>
            </a:r>
            <a:r>
              <a:rPr lang="ko-KR" altLang="ko-KR" dirty="0"/>
              <a:t> </a:t>
            </a:r>
            <a:r>
              <a:rPr lang="ko-KR" altLang="ko-KR" dirty="0" err="1"/>
              <a:t>브링업</a:t>
            </a:r>
            <a:r>
              <a:rPr lang="ko-KR" altLang="ko-KR" dirty="0"/>
              <a:t> 시킨다</a:t>
            </a:r>
            <a:r>
              <a:rPr lang="en-US" altLang="ko-KR" dirty="0"/>
              <a:t>. (SBC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$ ros2 launch turtlebot3_bringup </a:t>
            </a:r>
            <a:r>
              <a:rPr lang="en-US" altLang="ko-KR" dirty="0" smtClean="0"/>
              <a:t>robot.launch.py</a:t>
            </a:r>
          </a:p>
          <a:p>
            <a:r>
              <a:rPr lang="en-US" altLang="ko-KR" dirty="0"/>
              <a:t>2. PC</a:t>
            </a:r>
            <a:r>
              <a:rPr lang="ko-KR" altLang="ko-KR" dirty="0"/>
              <a:t>에서 만들어진 </a:t>
            </a:r>
            <a:r>
              <a:rPr lang="ko-KR" altLang="ko-KR" dirty="0" err="1"/>
              <a:t>맵을</a:t>
            </a:r>
            <a:r>
              <a:rPr lang="ko-KR" altLang="ko-KR" dirty="0"/>
              <a:t> 이용해서 네비게이션을 실행 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/>
              <a:t>$ ros2 launch turtlebot3_navigation2 </a:t>
            </a:r>
            <a:r>
              <a:rPr lang="en-US" altLang="ko-KR" dirty="0" smtClean="0"/>
              <a:t>navigation2.launch.py </a:t>
            </a:r>
            <a:r>
              <a:rPr lang="en-US" altLang="ko-KR" dirty="0"/>
              <a:t>map:=$HOME/</a:t>
            </a:r>
            <a:r>
              <a:rPr lang="en-US" altLang="ko-KR" dirty="0" err="1"/>
              <a:t>map.yaml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r>
              <a:rPr lang="en-US" altLang="ko-KR" dirty="0" smtClean="0"/>
              <a:t>3. </a:t>
            </a:r>
            <a:r>
              <a:rPr lang="en-US" altLang="ko-KR" dirty="0"/>
              <a:t>RViz2 </a:t>
            </a:r>
            <a:r>
              <a:rPr lang="ko-KR" altLang="ko-KR" dirty="0"/>
              <a:t>메뉴에서 </a:t>
            </a:r>
            <a:r>
              <a:rPr lang="en-US" altLang="ko-KR" dirty="0"/>
              <a:t>2D Pose Estimate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ko-KR" dirty="0" smtClean="0"/>
              <a:t>버튼을 </a:t>
            </a:r>
            <a:r>
              <a:rPr lang="ko-KR" altLang="ko-KR" dirty="0"/>
              <a:t>누른다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지도에서 로봇의 위치에 클릭을 </a:t>
            </a:r>
            <a:endParaRPr lang="en-US" altLang="ko-KR" dirty="0" smtClean="0"/>
          </a:p>
          <a:p>
            <a:pPr marL="150876" lvl="1" indent="0">
              <a:buNone/>
            </a:pPr>
            <a:r>
              <a:rPr lang="ko-KR" altLang="ko-KR" dirty="0" smtClean="0"/>
              <a:t>하고 </a:t>
            </a:r>
            <a:r>
              <a:rPr lang="ko-KR" altLang="ko-KR" dirty="0"/>
              <a:t>로봇이 향한 방향으로 드래그를 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ko-KR" dirty="0"/>
          </a:p>
          <a:p>
            <a:endParaRPr lang="ko-KR" altLang="ko-KR" dirty="0"/>
          </a:p>
        </p:txBody>
      </p:sp>
      <p:pic>
        <p:nvPicPr>
          <p:cNvPr id="4" name="그림 3" descr="https://emanual.robotis.com/assets/images/platform/turtlebot3/ros2/tb3_navigation2_rviz_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37766"/>
            <a:ext cx="4022725" cy="1964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9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SLAM- Navigation </a:t>
            </a:r>
            <a:r>
              <a:rPr lang="ko-KR" altLang="en-US" b="1" dirty="0" smtClean="0">
                <a:latin typeface="+mn-ea"/>
                <a:ea typeface="+mn-ea"/>
              </a:rPr>
              <a:t>실행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RViz2 </a:t>
            </a:r>
            <a:r>
              <a:rPr lang="ko-KR" altLang="ko-KR" dirty="0"/>
              <a:t>메뉴에서 </a:t>
            </a:r>
            <a:r>
              <a:rPr lang="en-US" altLang="ko-KR" dirty="0"/>
              <a:t>Navigation2 Goal </a:t>
            </a:r>
            <a:r>
              <a:rPr lang="ko-KR" altLang="ko-KR" dirty="0"/>
              <a:t>버튼을 클릭한다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지도에서 로봇을 이동하고 </a:t>
            </a:r>
            <a:r>
              <a:rPr lang="ko-KR" altLang="ko-KR" dirty="0" err="1"/>
              <a:t>싶은곳의</a:t>
            </a:r>
            <a:r>
              <a:rPr lang="ko-KR" altLang="ko-KR" dirty="0"/>
              <a:t> 위치에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클릭을 </a:t>
            </a:r>
            <a:r>
              <a:rPr lang="ko-KR" altLang="ko-KR" dirty="0"/>
              <a:t>하고 방향을 로봇이 향하는 방향도 설정한다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4" name="그림 3" descr="https://emanual.robotis.com/assets/images/platform/turtlebot3/ros2/tb3_navigation2_rviz_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66950"/>
            <a:ext cx="5920740" cy="1922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5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SLAM- Navigation Nav2 </a:t>
            </a:r>
            <a:r>
              <a:rPr lang="ko-KR" altLang="en-US" b="1" dirty="0" smtClean="0">
                <a:latin typeface="+mn-ea"/>
                <a:ea typeface="+mn-ea"/>
              </a:rPr>
              <a:t>튜닝하기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/opt/</a:t>
            </a:r>
            <a:r>
              <a:rPr lang="en-US" altLang="ko-KR" dirty="0" err="1"/>
              <a:t>ros</a:t>
            </a:r>
            <a:r>
              <a:rPr lang="en-US" altLang="ko-KR" dirty="0"/>
              <a:t>/foxy/share/nav2_bringup/</a:t>
            </a:r>
            <a:r>
              <a:rPr lang="en-US" altLang="ko-KR" dirty="0" err="1"/>
              <a:t>params</a:t>
            </a:r>
            <a:r>
              <a:rPr lang="en-US" altLang="ko-KR" dirty="0"/>
              <a:t>/nav2_params.yaml </a:t>
            </a:r>
            <a:r>
              <a:rPr lang="ko-KR" altLang="ko-KR" dirty="0"/>
              <a:t>이곳의 파일의 변수를 적절히 변화 시키면서 실행해 보고 </a:t>
            </a:r>
            <a:r>
              <a:rPr lang="en-US" altLang="ko-KR" dirty="0"/>
              <a:t>local </a:t>
            </a:r>
            <a:r>
              <a:rPr lang="ko-KR" altLang="ko-KR" dirty="0"/>
              <a:t>과 </a:t>
            </a:r>
            <a:r>
              <a:rPr lang="en-US" altLang="ko-KR" dirty="0"/>
              <a:t>global </a:t>
            </a:r>
            <a:r>
              <a:rPr lang="ko-KR" altLang="ko-KR" dirty="0"/>
              <a:t>각각의 변수를</a:t>
            </a:r>
            <a:r>
              <a:rPr lang="en-US" altLang="ko-KR" dirty="0"/>
              <a:t> </a:t>
            </a:r>
            <a:r>
              <a:rPr lang="en-US" altLang="ko-KR" dirty="0" err="1"/>
              <a:t>robot_rdius</a:t>
            </a:r>
            <a:r>
              <a:rPr lang="en-US" altLang="ko-KR" dirty="0"/>
              <a:t> </a:t>
            </a:r>
            <a:r>
              <a:rPr lang="ko-KR" altLang="ko-KR" dirty="0"/>
              <a:t>는 </a:t>
            </a:r>
            <a:r>
              <a:rPr lang="en-US" altLang="ko-KR" dirty="0"/>
              <a:t>0.11 </a:t>
            </a:r>
            <a:r>
              <a:rPr lang="ko-KR" altLang="ko-KR" dirty="0"/>
              <a:t>로</a:t>
            </a:r>
            <a:r>
              <a:rPr lang="en-US" altLang="ko-KR" dirty="0"/>
              <a:t> </a:t>
            </a:r>
            <a:r>
              <a:rPr lang="en-US" altLang="ko-KR" dirty="0" err="1"/>
              <a:t>cost_scaling_factor</a:t>
            </a:r>
            <a:r>
              <a:rPr lang="en-US" altLang="ko-KR" dirty="0"/>
              <a:t> </a:t>
            </a:r>
            <a:r>
              <a:rPr lang="ko-KR" altLang="ko-KR" dirty="0"/>
              <a:t>는 </a:t>
            </a:r>
            <a:r>
              <a:rPr lang="en-US" altLang="ko-KR" dirty="0"/>
              <a:t>0.3 </a:t>
            </a:r>
            <a:r>
              <a:rPr lang="ko-KR" altLang="ko-KR" dirty="0"/>
              <a:t>으로</a:t>
            </a:r>
            <a:r>
              <a:rPr lang="en-US" altLang="ko-KR" dirty="0"/>
              <a:t>, </a:t>
            </a:r>
            <a:r>
              <a:rPr lang="en-US" altLang="ko-KR" dirty="0" err="1"/>
              <a:t>inflation_radius</a:t>
            </a:r>
            <a:r>
              <a:rPr lang="en-US" altLang="ko-KR" dirty="0"/>
              <a:t> </a:t>
            </a:r>
            <a:r>
              <a:rPr lang="ko-KR" altLang="ko-KR" dirty="0"/>
              <a:t>는 </a:t>
            </a:r>
            <a:r>
              <a:rPr lang="en-US" altLang="ko-KR" dirty="0"/>
              <a:t>0.055 </a:t>
            </a:r>
            <a:r>
              <a:rPr lang="ko-KR" altLang="ko-KR" dirty="0"/>
              <a:t>로 변경 하는 것을 추천한다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pic>
        <p:nvPicPr>
          <p:cNvPr id="4" name="그림 3" descr="https://emanual.robotis.com/assets/images/platform/turtlebot3/navigation/tuning_inflation_radiu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90750"/>
            <a:ext cx="3741420" cy="207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https://emanual.robotis.com/assets/images/platform/turtlebot3/navigation/tuning_cost_scaling_facto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80" y="2153920"/>
            <a:ext cx="3825875" cy="212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330</Words>
  <Application>Microsoft Office PowerPoint</Application>
  <PresentationFormat>화면 슬라이드 쇼(16:9)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Arial</vt:lpstr>
      <vt:lpstr>Wingdings</vt:lpstr>
      <vt:lpstr>바인드소프트</vt:lpstr>
      <vt:lpstr>터트봇3 제어 실습</vt:lpstr>
      <vt:lpstr>슬램( SLAM )</vt:lpstr>
      <vt:lpstr>Cartograhper</vt:lpstr>
      <vt:lpstr>SLAM- Navigation 실행하기</vt:lpstr>
      <vt:lpstr>SLAM- Navigation Cartographer튜닝하기</vt:lpstr>
      <vt:lpstr>SLAM- Navigation 지도 저장</vt:lpstr>
      <vt:lpstr>SLAM- Navigation- 네비 초기화</vt:lpstr>
      <vt:lpstr>SLAM- Navigation 실행</vt:lpstr>
      <vt:lpstr>SLAM- Navigation Nav2 튜닝하기</vt:lpstr>
      <vt:lpstr>Simulation – gazebo 실행하기</vt:lpstr>
      <vt:lpstr>[실습]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29</cp:revision>
  <dcterms:created xsi:type="dcterms:W3CDTF">2023-01-17T00:02:46Z</dcterms:created>
  <dcterms:modified xsi:type="dcterms:W3CDTF">2023-07-11T12:51:04Z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