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63" r:id="rId29"/>
    <p:sldId id="292" r:id="rId30"/>
    <p:sldId id="29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35B7AB-F867-486D-8C26-903C15EEB2B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자료형과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작은따옴표로 문자열 만들어 큰따옴표 포함 문제 해결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반대로도 가능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2118273"/>
            <a:ext cx="7510376" cy="90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3088035"/>
            <a:ext cx="7510376" cy="94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이스케이프 문자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(escape character)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역슬래시 기호와 함께 조합해서 사용하는 특수한 문자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dirty="0"/>
              <a:t> : </a:t>
            </a:r>
            <a:r>
              <a:rPr lang="ko-KR" altLang="en-US" dirty="0"/>
              <a:t>큰따옴표를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dirty="0"/>
              <a:t> : </a:t>
            </a:r>
            <a:r>
              <a:rPr lang="ko-KR" altLang="en-US" dirty="0"/>
              <a:t>작은따옴표를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/>
              <a:t>n : </a:t>
            </a:r>
            <a:r>
              <a:rPr lang="ko-KR" altLang="en-US" dirty="0"/>
              <a:t>줄바꿈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\t : </a:t>
            </a:r>
            <a:r>
              <a:rPr lang="ko-KR" altLang="en-US" dirty="0"/>
              <a:t>탭 의미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5" y="3315345"/>
            <a:ext cx="7405860" cy="14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059" y="4668795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7" y="1425146"/>
            <a:ext cx="7073351" cy="17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74" y="3428999"/>
            <a:ext cx="7092401" cy="21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75" y="4018520"/>
            <a:ext cx="2133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\\</a:t>
            </a:r>
            <a:r>
              <a:rPr lang="en-US" altLang="ko-KR" dirty="0"/>
              <a:t>: </a:t>
            </a:r>
            <a:r>
              <a:rPr lang="ko-KR" altLang="en-US" dirty="0"/>
              <a:t>역슬래시를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여러 줄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\n </a:t>
            </a:r>
            <a:r>
              <a:rPr lang="ko-KR" altLang="en-US" dirty="0"/>
              <a:t>사용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1680773"/>
            <a:ext cx="7234844" cy="84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3898658"/>
            <a:ext cx="7234844" cy="20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6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여러 줄 문자열 기능 활용</a:t>
            </a:r>
            <a:r>
              <a:rPr lang="en-US" altLang="ko-KR" dirty="0"/>
              <a:t>: </a:t>
            </a:r>
            <a:r>
              <a:rPr lang="ko-KR" altLang="en-US" dirty="0"/>
              <a:t>큰따옴표 혹은 작은따옴표를 세 번 반복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2" y="1742653"/>
            <a:ext cx="7374948" cy="29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8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줄바꿈 없이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 </a:t>
            </a:r>
            <a:r>
              <a:rPr lang="ko-KR" altLang="en-US" dirty="0"/>
              <a:t>기호 사용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74" y="2325559"/>
            <a:ext cx="7413048" cy="38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2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줄 뒤에 </a:t>
            </a:r>
            <a:r>
              <a:rPr lang="en-US" altLang="ko-KR" dirty="0">
                <a:latin typeface="Calibri"/>
              </a:rPr>
              <a:t>\ </a:t>
            </a:r>
            <a:r>
              <a:rPr lang="ko-KR" altLang="en-US" dirty="0">
                <a:latin typeface="Calibri"/>
              </a:rPr>
              <a:t>붙여서 </a:t>
            </a:r>
            <a:r>
              <a:rPr lang="ko-KR" altLang="en-US" dirty="0"/>
              <a:t>코드 쉽게 보기 위한 줄바꿈이며</a:t>
            </a:r>
            <a:r>
              <a:rPr lang="en-US" altLang="ko-KR" dirty="0"/>
              <a:t>,</a:t>
            </a:r>
            <a:r>
              <a:rPr lang="ko-KR" altLang="en-US" dirty="0"/>
              <a:t> 실질적 줄바꿈 아님을 나타냄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2204744"/>
            <a:ext cx="7307396" cy="3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0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숫자에는 사칙연산 연산자를</a:t>
            </a:r>
            <a:r>
              <a:rPr lang="en-US" altLang="ko-KR" dirty="0"/>
              <a:t>, </a:t>
            </a:r>
            <a:r>
              <a:rPr lang="ko-KR" altLang="en-US" dirty="0"/>
              <a:t>집합에는 여러 집합 연산자 적용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자료는 사용할 수 있는 연산자 정해져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연결 연산자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더하기와 같은 기호이나 다른 수행임에 주의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2257487"/>
            <a:ext cx="3356771" cy="115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18" y="3840996"/>
            <a:ext cx="3554479" cy="11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0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두 문자열 연결하여 새로운 문자열 만들어냄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문자열과 숫자 사이에는 사용할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문자열은 문자끼리</a:t>
            </a:r>
            <a:r>
              <a:rPr lang="en-US" altLang="ko-KR" dirty="0"/>
              <a:t>, </a:t>
            </a:r>
            <a:r>
              <a:rPr lang="ko-KR" altLang="en-US" dirty="0"/>
              <a:t>숫자는 숫자끼리 연결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문자열과 숫자 연결하여 연산하려면 큰따옴표 붙여 </a:t>
            </a:r>
            <a:endParaRPr lang="en-US" altLang="ko-KR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문자열로 인식하게 함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1431800"/>
            <a:ext cx="7227743" cy="146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3470547"/>
            <a:ext cx="7227743" cy="67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3" y="4149805"/>
            <a:ext cx="7227742" cy="7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반복 연산자 </a:t>
            </a:r>
            <a:r>
              <a:rPr lang="en-US" altLang="ko-KR" dirty="0">
                <a:solidFill>
                  <a:srgbClr val="C00000"/>
                </a:solidFill>
              </a:rPr>
              <a:t>: *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문자열을 숫자와 </a:t>
            </a:r>
            <a:r>
              <a:rPr lang="en-US" altLang="ko-KR" dirty="0"/>
              <a:t>* </a:t>
            </a:r>
            <a:r>
              <a:rPr lang="ko-KR" altLang="en-US" dirty="0"/>
              <a:t>연산자로 연결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99503"/>
            <a:ext cx="7242030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3160772"/>
            <a:ext cx="7242030" cy="9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자료형과 기본 자료형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길이 구하기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 선택 연산자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인덱싱</a:t>
            </a:r>
            <a:r>
              <a:rPr lang="en-US" altLang="ko-KR" dirty="0">
                <a:solidFill>
                  <a:srgbClr val="C00000"/>
                </a:solidFill>
              </a:rPr>
              <a:t>) : []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내부의 문자 하나를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선택할 문자의 위치를 지정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제로 인덱스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(zero index)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원 인덱스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(one index)</a:t>
            </a:r>
            <a:r>
              <a:rPr lang="en-US" altLang="ko-KR" dirty="0"/>
              <a:t> : </a:t>
            </a:r>
            <a:r>
              <a:rPr lang="ko-KR" altLang="en-US" dirty="0"/>
              <a:t>숫자를 </a:t>
            </a:r>
            <a:r>
              <a:rPr lang="en-US" altLang="ko-KR" dirty="0"/>
              <a:t>1</a:t>
            </a:r>
            <a:r>
              <a:rPr lang="ko-KR" altLang="en-US" dirty="0"/>
              <a:t>부터 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파이썬은 제로 인덱스 유형 사용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13" y="4563762"/>
            <a:ext cx="7377372" cy="7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8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8" y="1639329"/>
            <a:ext cx="7348884" cy="23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7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문자를 거꾸로 출력하려는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대괄호 안 숫자를 음수로 입력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281881"/>
            <a:ext cx="7272857" cy="7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113903"/>
            <a:ext cx="7272857" cy="255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범위 선택 연산자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슬라이싱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[:]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문자열의 특정 범위를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범위 구분 위치를 콜론으로 구분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 숫자 포함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 숫자 포함하지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파이썬에서 적용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2652233"/>
            <a:ext cx="7542828" cy="9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5092632"/>
            <a:ext cx="7542828" cy="7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1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넣는 숫자 둘 중 하나를 생략하는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뒤의 값 생략 </a:t>
            </a:r>
            <a:r>
              <a:rPr lang="en-US" altLang="ko-KR" dirty="0"/>
              <a:t>: n</a:t>
            </a:r>
            <a:r>
              <a:rPr lang="ko-KR" altLang="en-US" dirty="0"/>
              <a:t>번째부터 끝의 문자까지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앞의 값 생략 </a:t>
            </a:r>
            <a:r>
              <a:rPr lang="en-US" altLang="ko-KR" dirty="0"/>
              <a:t>: 0</a:t>
            </a:r>
            <a:r>
              <a:rPr lang="ko-KR" altLang="en-US" dirty="0"/>
              <a:t>번째부터 뒤의 숫자 </a:t>
            </a:r>
            <a:r>
              <a:rPr lang="en-US" altLang="ko-KR" dirty="0"/>
              <a:t>n</a:t>
            </a:r>
            <a:r>
              <a:rPr lang="ko-KR" altLang="en-US" dirty="0"/>
              <a:t>번째 앞의 문자까지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22"/>
          <a:stretch/>
        </p:blipFill>
        <p:spPr bwMode="auto">
          <a:xfrm>
            <a:off x="2082567" y="928670"/>
            <a:ext cx="3320674" cy="193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25334" y="4833302"/>
            <a:ext cx="2501010" cy="892832"/>
            <a:chOff x="1150047" y="4978805"/>
            <a:chExt cx="2501010" cy="8928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165"/>
            <a:stretch/>
          </p:blipFill>
          <p:spPr bwMode="auto">
            <a:xfrm>
              <a:off x="1150047" y="4978805"/>
              <a:ext cx="1491874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/>
            <a:stretch/>
          </p:blipFill>
          <p:spPr bwMode="auto">
            <a:xfrm>
              <a:off x="2403024" y="4978805"/>
              <a:ext cx="1248033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2"/>
          <a:stretch/>
        </p:blipFill>
        <p:spPr bwMode="auto">
          <a:xfrm>
            <a:off x="3742904" y="4820333"/>
            <a:ext cx="2819213" cy="142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7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(indexing)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[] </a:t>
            </a:r>
            <a:r>
              <a:rPr lang="ko-KR" altLang="en-US" dirty="0"/>
              <a:t>기호 이용해 문자열의 특정 위치에 있는 문자 참조하는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슬라이싱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(slicing)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[:] </a:t>
            </a:r>
            <a:r>
              <a:rPr lang="ko-KR" altLang="en-US" dirty="0"/>
              <a:t>기호 이용해 문자열 일부를 추출하는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선택 연산자로 </a:t>
            </a:r>
            <a:r>
              <a:rPr lang="ko-KR" altLang="en-US" dirty="0" err="1"/>
              <a:t>슬라이스해도</a:t>
            </a:r>
            <a:r>
              <a:rPr lang="ko-KR" altLang="en-US" dirty="0"/>
              <a:t> 원본은 변하지 않음에 주의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0" y="3829699"/>
            <a:ext cx="7087639" cy="16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6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IndexError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 out of range)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/>
              <a:t>문자열 수를 넘는 요소</a:t>
            </a:r>
            <a:r>
              <a:rPr lang="en-US" altLang="ko-KR" dirty="0"/>
              <a:t>/</a:t>
            </a:r>
            <a:r>
              <a:rPr lang="ko-KR" altLang="en-US" dirty="0"/>
              <a:t>글자 선택할 경우 발생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2" y="2224216"/>
            <a:ext cx="7309233" cy="25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길이 구하기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len()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길이 구할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괄호 내부에 문자열 넣으면 문자열의 문자 개수 세어 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중첩된 구조의 함수는 괄호 안쪽부터 먼저 실행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9" y="2751277"/>
            <a:ext cx="7351222" cy="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90" y="4138669"/>
            <a:ext cx="3141818" cy="203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자료형 </a:t>
            </a:r>
            <a:r>
              <a:rPr lang="en-US" altLang="ko-KR" sz="1800" dirty="0"/>
              <a:t>: </a:t>
            </a:r>
            <a:r>
              <a:rPr lang="ko-KR" altLang="en-US" sz="1800" dirty="0"/>
              <a:t>자료의 형식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문자열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문자의 나열</a:t>
            </a:r>
            <a:r>
              <a:rPr lang="en-US" altLang="ko-KR" sz="1800" dirty="0"/>
              <a:t>. </a:t>
            </a:r>
            <a:r>
              <a:rPr lang="ko-KR" altLang="en-US" sz="1800" dirty="0"/>
              <a:t>큰따옴표 혹은 작은따옴표로 입력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이스케이프 문자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내부에서 특수한 기능 수행하는 문자열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문자열 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연결 연산자 </a:t>
            </a:r>
            <a:r>
              <a:rPr lang="en-US" altLang="ko-KR" sz="1800" dirty="0"/>
              <a:t>(+), </a:t>
            </a:r>
            <a:r>
              <a:rPr lang="ko-KR" altLang="en-US" sz="1800" dirty="0"/>
              <a:t>문자열 반복 연산자 </a:t>
            </a:r>
            <a:r>
              <a:rPr lang="en-US" altLang="ko-KR" sz="1800" dirty="0"/>
              <a:t>(*), </a:t>
            </a:r>
            <a:r>
              <a:rPr lang="ko-KR" altLang="en-US" sz="1800" dirty="0"/>
              <a:t>문자열 선택 연산자 </a:t>
            </a:r>
            <a:r>
              <a:rPr lang="en-US" altLang="ko-KR" sz="1800" dirty="0"/>
              <a:t>([ ]), </a:t>
            </a:r>
            <a:r>
              <a:rPr lang="ko-KR" altLang="en-US" sz="1800" dirty="0"/>
              <a:t>문자열 범위 선택 연산자 </a:t>
            </a:r>
            <a:r>
              <a:rPr lang="en-US" altLang="ko-KR" sz="1800" dirty="0"/>
              <a:t>([:])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type()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자료형 확인하는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len()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길이 구하는 함수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r>
              <a:rPr lang="ko-KR" altLang="en-US" dirty="0"/>
              <a:t>문자열을 만드는 파이썬 구문의 빈칸에 알맞은 기호를 넣어보세요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이스케이프 문자의 의미를 보고 알맞은 기호 혹은 문자를 넣어보세요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1560045"/>
            <a:ext cx="4451879" cy="18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3978829"/>
            <a:ext cx="4484384" cy="20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이스케이프 문자</a:t>
            </a:r>
            <a:r>
              <a:rPr lang="en-US" altLang="ko-KR" dirty="0"/>
              <a:t>, </a:t>
            </a:r>
            <a:r>
              <a:rPr lang="ko-KR" altLang="en-US" dirty="0"/>
              <a:t>문자열 연산자</a:t>
            </a:r>
            <a:r>
              <a:rPr lang="en-US" altLang="ko-KR" dirty="0"/>
              <a:t>, type(), 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프로그램이 처리할 수 있는 모든 것을 자료라 부른다</a:t>
            </a:r>
            <a:r>
              <a:rPr lang="en-US" altLang="ko-KR" dirty="0"/>
              <a:t>. </a:t>
            </a:r>
            <a:r>
              <a:rPr lang="ko-KR" altLang="en-US" dirty="0"/>
              <a:t>자료란 무엇인지</a:t>
            </a:r>
            <a:r>
              <a:rPr lang="en-US" altLang="ko-KR" dirty="0"/>
              <a:t>, </a:t>
            </a:r>
            <a:r>
              <a:rPr lang="ko-KR" altLang="en-US" dirty="0"/>
              <a:t>이를 처리하는 방법은 무엇인지</a:t>
            </a:r>
            <a:r>
              <a:rPr lang="en-US" altLang="ko-KR" dirty="0"/>
              <a:t>, </a:t>
            </a:r>
            <a:r>
              <a:rPr lang="ko-KR" altLang="en-US" dirty="0"/>
              <a:t>그리고 가장 일반적으로 쓰이는 문자열 자료형은 어떤 것이 있는지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 </a:t>
            </a:r>
            <a:r>
              <a:rPr lang="ko-KR" altLang="en-US" dirty="0"/>
              <a:t>오류가 발생하는 것은 어느 행인가요</a:t>
            </a:r>
            <a:r>
              <a:rPr lang="en-US" altLang="ko-KR" dirty="0"/>
              <a:t>? </a:t>
            </a:r>
            <a:r>
              <a:rPr lang="ko-KR" altLang="en-US" dirty="0"/>
              <a:t>그리고 그 이유는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" y="1556126"/>
            <a:ext cx="6452441" cy="1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" y="3868733"/>
            <a:ext cx="6534819" cy="160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32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프로그램이 처리할 수 있는 모든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프로그램은 자료를 처리하기 위한 모든 행위</a:t>
            </a:r>
          </a:p>
        </p:txBody>
      </p:sp>
    </p:spTree>
    <p:extLst>
      <p:ext uri="{BB962C8B-B14F-4D97-AF65-F5344CB8AC3E}">
        <p14:creationId xmlns:p14="http://schemas.microsoft.com/office/powerpoint/2010/main" val="35747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자료를 기능과 역할에 따라 구분한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(string) </a:t>
            </a:r>
            <a:r>
              <a:rPr lang="en-US" altLang="ko-KR" dirty="0"/>
              <a:t>: </a:t>
            </a:r>
            <a:r>
              <a:rPr lang="ko-KR" altLang="en-US" dirty="0"/>
              <a:t>메일 제목</a:t>
            </a:r>
            <a:r>
              <a:rPr lang="en-US" altLang="ko-KR" dirty="0"/>
              <a:t>, </a:t>
            </a:r>
            <a:r>
              <a:rPr lang="ko-KR" altLang="en-US" dirty="0"/>
              <a:t>메시지 내용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숫자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(number) </a:t>
            </a:r>
            <a:r>
              <a:rPr lang="en-US" altLang="ko-KR" dirty="0"/>
              <a:t>: </a:t>
            </a:r>
            <a:r>
              <a:rPr lang="ko-KR" altLang="en-US" dirty="0"/>
              <a:t>물건의 가격</a:t>
            </a:r>
            <a:r>
              <a:rPr lang="en-US" altLang="ko-KR" dirty="0"/>
              <a:t>, </a:t>
            </a:r>
            <a:r>
              <a:rPr lang="ko-KR" altLang="en-US" dirty="0"/>
              <a:t>학생의 성적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(boolean) </a:t>
            </a:r>
            <a:r>
              <a:rPr lang="en-US" altLang="ko-KR" dirty="0"/>
              <a:t>: </a:t>
            </a:r>
            <a:r>
              <a:rPr lang="ko-KR" altLang="en-US" dirty="0"/>
              <a:t>친구의 로그인 상태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자료를 알아야 하는 이유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자료를 자료형에 맞게 모으고 처리 과정을 거쳐 더 큰 자료형을 점차 만들어 나가면 프로그램이 완성됨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기본 단위로서의 자료의 의미와 쓰임새를 아는 것은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매우 중요</a:t>
            </a:r>
          </a:p>
        </p:txBody>
      </p:sp>
    </p:spTree>
    <p:extLst>
      <p:ext uri="{BB962C8B-B14F-4D97-AF65-F5344CB8AC3E}">
        <p14:creationId xmlns:p14="http://schemas.microsoft.com/office/powerpoint/2010/main" val="8435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type()</a:t>
            </a:r>
            <a:r>
              <a:rPr lang="en-US" altLang="ko-KR" dirty="0"/>
              <a:t> </a:t>
            </a:r>
            <a:r>
              <a:rPr lang="ko-KR" altLang="en-US" dirty="0"/>
              <a:t>함수로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str</a:t>
            </a:r>
            <a:r>
              <a:rPr lang="en-US" altLang="ko-KR" dirty="0"/>
              <a:t> :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8" y="2660820"/>
            <a:ext cx="7335835" cy="13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(string)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따옴표로</a:t>
            </a:r>
            <a:r>
              <a:rPr lang="en-US" altLang="ko-KR" dirty="0"/>
              <a:t> </a:t>
            </a:r>
            <a:r>
              <a:rPr lang="ko-KR" altLang="en-US" dirty="0"/>
              <a:t>둘러싸 입력하는</a:t>
            </a:r>
            <a:r>
              <a:rPr lang="en-US" altLang="ko-KR" dirty="0"/>
              <a:t>,</a:t>
            </a:r>
            <a:r>
              <a:rPr lang="ko-KR" altLang="en-US" dirty="0"/>
              <a:t> 글자가 나열된 것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2" y="2215978"/>
            <a:ext cx="7465261" cy="60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3" y="2983672"/>
            <a:ext cx="7465261" cy="31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26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큰따옴표로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작은따옴표로 문자열 만들기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2"/>
          <a:stretch/>
        </p:blipFill>
        <p:spPr bwMode="auto">
          <a:xfrm>
            <a:off x="962794" y="1335577"/>
            <a:ext cx="6583067" cy="99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3"/>
          <a:stretch/>
        </p:blipFill>
        <p:spPr bwMode="auto">
          <a:xfrm>
            <a:off x="971031" y="3290435"/>
            <a:ext cx="6574830" cy="91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내부에 따옴표 넣기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위 경우 오류 발생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 프로그래밍 언어는 자료와 자료를 단순 나열할 수 없음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구문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(syntax error)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1845426"/>
            <a:ext cx="7446212" cy="6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4" y="2569887"/>
            <a:ext cx="7446212" cy="12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8" y="5343876"/>
            <a:ext cx="7446212" cy="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9773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440</TotalTime>
  <Words>716</Words>
  <Application>Microsoft Office PowerPoint</Application>
  <PresentationFormat>화면 슬라이드 쇼(4:3)</PresentationFormat>
  <Paragraphs>193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D2Coding</vt:lpstr>
      <vt:lpstr>HY견고딕</vt:lpstr>
      <vt:lpstr>맑은 고딕</vt:lpstr>
      <vt:lpstr>Arial</vt:lpstr>
      <vt:lpstr>Calibri</vt:lpstr>
      <vt:lpstr>Wingdings</vt:lpstr>
      <vt:lpstr>바인드소프트</vt:lpstr>
      <vt:lpstr>자료형과 문자열</vt:lpstr>
      <vt:lpstr>목차</vt:lpstr>
      <vt:lpstr>시작하기 전에</vt:lpstr>
      <vt:lpstr>시작하기 전에</vt:lpstr>
      <vt:lpstr>자료형과 기본 자료형</vt:lpstr>
      <vt:lpstr>자료형과 기본 자료형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문자열의 길이 구하기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 Choi</cp:lastModifiedBy>
  <cp:revision>38</cp:revision>
  <dcterms:created xsi:type="dcterms:W3CDTF">2019-06-04T09:17:40Z</dcterms:created>
  <dcterms:modified xsi:type="dcterms:W3CDTF">2024-05-20T05:17:51Z</dcterms:modified>
</cp:coreProperties>
</file>