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3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361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9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관련된 </a:t>
            </a:r>
            <a:r>
              <a:rPr lang="ko-KR" altLang="en-US" dirty="0"/>
              <a:t>기본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 </a:t>
            </a:r>
            <a:r>
              <a:rPr lang="ko-KR" altLang="en-US" dirty="0"/>
              <a:t>함수와 </a:t>
            </a:r>
            <a:r>
              <a:rPr lang="ko-KR" altLang="en-US" dirty="0" err="1"/>
              <a:t>반복문</a:t>
            </a:r>
            <a:r>
              <a:rPr lang="ko-KR" altLang="en-US" dirty="0"/>
              <a:t> 조합하기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방법 </a:t>
            </a:r>
            <a:r>
              <a:rPr lang="en-US" altLang="ko-KR" dirty="0" smtClean="0"/>
              <a:t>1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방법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22" y="1546081"/>
            <a:ext cx="7206354" cy="172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22" y="3773801"/>
            <a:ext cx="7206354" cy="132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8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 </a:t>
            </a:r>
            <a:r>
              <a:rPr lang="ko-KR" altLang="en-US" dirty="0"/>
              <a:t>함수와 </a:t>
            </a:r>
            <a:r>
              <a:rPr lang="ko-KR" altLang="en-US" dirty="0" err="1"/>
              <a:t>반복문</a:t>
            </a:r>
            <a:r>
              <a:rPr lang="ko-KR" altLang="en-US" dirty="0"/>
              <a:t> 조합하기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enumerate() </a:t>
            </a:r>
            <a:r>
              <a:rPr lang="ko-KR" altLang="en-US" dirty="0" smtClean="0"/>
              <a:t>함수와 리스트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32" y="1630851"/>
            <a:ext cx="7234844" cy="443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0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 </a:t>
            </a:r>
            <a:r>
              <a:rPr lang="ko-KR" altLang="en-US" dirty="0"/>
              <a:t>함수와 </a:t>
            </a:r>
            <a:r>
              <a:rPr lang="ko-KR" altLang="en-US" dirty="0" err="1"/>
              <a:t>반복문</a:t>
            </a:r>
            <a:r>
              <a:rPr lang="ko-KR" altLang="en-US" dirty="0"/>
              <a:t> 조합하기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69" y="1191895"/>
            <a:ext cx="6511031" cy="495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items() </a:t>
            </a:r>
            <a:r>
              <a:rPr lang="ko-KR" altLang="en-US" dirty="0" smtClean="0"/>
              <a:t>함수와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조합하기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딕셔너리와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items() </a:t>
            </a:r>
            <a:r>
              <a:rPr lang="ko-KR" altLang="en-US" dirty="0" smtClean="0"/>
              <a:t>함수 함께 사용하면 키와 값을 조합하여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쉽게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작성할 수 있음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0" y="2039353"/>
            <a:ext cx="5695289" cy="411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88" y="2135606"/>
            <a:ext cx="4762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내포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사용하여 리스트 </a:t>
            </a:r>
            <a:r>
              <a:rPr lang="ko-KR" altLang="en-US" dirty="0" err="1" smtClean="0"/>
              <a:t>재조합하는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사용한 리스트 생성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2215356"/>
            <a:ext cx="6836210" cy="253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0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 안에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사용하기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sz="800" dirty="0" smtClean="0"/>
          </a:p>
          <a:p>
            <a:pPr lvl="1"/>
            <a:r>
              <a:rPr lang="ko-KR" altLang="en-US" dirty="0" smtClean="0"/>
              <a:t>리스트 내포 </a:t>
            </a:r>
            <a:r>
              <a:rPr lang="en-US" altLang="ko-KR" dirty="0" smtClean="0"/>
              <a:t>(list comprehension)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1425344"/>
            <a:ext cx="7055203" cy="168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3827437"/>
            <a:ext cx="7332258" cy="69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5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조건을 활용한 리스트 내포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344845"/>
            <a:ext cx="7313208" cy="21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1606693"/>
            <a:ext cx="7313208" cy="6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2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7973929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enumerate()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리스트를 매개변수로 넣을 경우 인덱스와 값을 쌍으로 사용해 </a:t>
            </a:r>
            <a:r>
              <a:rPr lang="ko-KR" altLang="en-US" sz="1800" dirty="0" err="1" smtClean="0"/>
              <a:t>반복문을</a:t>
            </a:r>
            <a:r>
              <a:rPr lang="ko-KR" altLang="en-US" sz="1800" dirty="0" smtClean="0"/>
              <a:t> 돌릴 수 있게 하는 함수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items()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키와 쌍으로 사용해 </a:t>
            </a:r>
            <a:r>
              <a:rPr lang="ko-KR" altLang="en-US" sz="1800" dirty="0" err="1" smtClean="0"/>
              <a:t>반복문을</a:t>
            </a:r>
            <a:r>
              <a:rPr lang="ko-KR" altLang="en-US" sz="1800" dirty="0" smtClean="0"/>
              <a:t> 돌릴 수 있게 하는 </a:t>
            </a:r>
            <a:r>
              <a:rPr lang="ko-KR" altLang="en-US" sz="1800" dirty="0" err="1" smtClean="0"/>
              <a:t>딕셔너리</a:t>
            </a:r>
            <a:r>
              <a:rPr lang="ko-KR" altLang="en-US" sz="1800" dirty="0" smtClean="0"/>
              <a:t> 함수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리스트 내포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반복문과 </a:t>
            </a:r>
            <a:r>
              <a:rPr lang="ko-KR" altLang="en-US" sz="1800" dirty="0" err="1" smtClean="0"/>
              <a:t>조건문을</a:t>
            </a:r>
            <a:r>
              <a:rPr lang="ko-KR" altLang="en-US" sz="1800" dirty="0" smtClean="0"/>
              <a:t> 대괄호 안에 넣는 형태를 사용하여 리스트 생성하는 </a:t>
            </a:r>
            <a:r>
              <a:rPr lang="ko-KR" altLang="en-US" sz="1800" dirty="0" err="1" smtClean="0"/>
              <a:t>파이썬의</a:t>
            </a:r>
            <a:r>
              <a:rPr lang="ko-KR" altLang="en-US" sz="1800" dirty="0" smtClean="0"/>
              <a:t> 특수 구문</a:t>
            </a:r>
            <a:r>
              <a:rPr lang="en-US" altLang="ko-KR" sz="1800" dirty="0" smtClean="0"/>
              <a:t>. list comprehensions </a:t>
            </a:r>
            <a:r>
              <a:rPr lang="ko-KR" altLang="en-US" sz="1800" dirty="0" smtClean="0"/>
              <a:t>기억할 것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22684"/>
            <a:ext cx="7886700" cy="51542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다음 중 </a:t>
            </a:r>
            <a:r>
              <a:rPr lang="en-US" altLang="ko-KR" sz="1800" dirty="0" smtClean="0"/>
              <a:t>enumerate() </a:t>
            </a:r>
            <a:r>
              <a:rPr lang="ko-KR" altLang="en-US" sz="1800" dirty="0" smtClean="0"/>
              <a:t>함수와 </a:t>
            </a:r>
            <a:r>
              <a:rPr lang="en-US" altLang="ko-KR" sz="1800" dirty="0" smtClean="0"/>
              <a:t>items() </a:t>
            </a:r>
            <a:r>
              <a:rPr lang="ko-KR" altLang="en-US" sz="1800" dirty="0" smtClean="0"/>
              <a:t>함수의 사용법으로 올바른 것은</a:t>
            </a:r>
            <a:r>
              <a:rPr lang="en-US" altLang="ko-KR" sz="18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.enumerate()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enumerate(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딕셔너리</a:t>
            </a:r>
            <a:r>
              <a:rPr lang="en-US" altLang="ko-KR" dirty="0" smtClean="0"/>
              <a:t>.items()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items(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진수</a:t>
            </a:r>
            <a:r>
              <a:rPr lang="en-US" altLang="ko-KR" sz="1800" dirty="0" smtClean="0"/>
              <a:t>, 8</a:t>
            </a:r>
            <a:r>
              <a:rPr lang="ko-KR" altLang="en-US" sz="1800" dirty="0" smtClean="0"/>
              <a:t>진수</a:t>
            </a:r>
            <a:r>
              <a:rPr lang="en-US" altLang="ko-KR" sz="1800" dirty="0" smtClean="0"/>
              <a:t>, 16</a:t>
            </a:r>
            <a:r>
              <a:rPr lang="ko-KR" altLang="en-US" sz="1800" dirty="0" smtClean="0"/>
              <a:t>진수로 변환하는 코드는 많이 사용됩니다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다음과 같은 형태로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진수를 변환할 수 있습니다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6" y="4604347"/>
            <a:ext cx="5532277" cy="146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9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추가로 반복 가능한 객체의 </a:t>
            </a:r>
            <a:r>
              <a:rPr lang="en-US" altLang="ko-KR" dirty="0" smtClean="0"/>
              <a:t>count() </a:t>
            </a:r>
            <a:r>
              <a:rPr lang="ko-KR" altLang="en-US" dirty="0" smtClean="0"/>
              <a:t>함수는 다음과 같이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4" y="1248459"/>
            <a:ext cx="7431664" cy="197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4" y="3741821"/>
            <a:ext cx="7431664" cy="97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4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리스트에 적용할 수 있는 기본 </a:t>
            </a:r>
            <a:r>
              <a:rPr lang="ko-KR" altLang="en-US" b="1" dirty="0" smtClean="0"/>
              <a:t>함수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reversed() </a:t>
            </a:r>
            <a:r>
              <a:rPr lang="ko-KR" altLang="en-US" b="1" dirty="0"/>
              <a:t>함수로 리스트 뒤집기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enumerate() </a:t>
            </a:r>
            <a:r>
              <a:rPr lang="ko-KR" altLang="en-US" b="1" dirty="0"/>
              <a:t>함수와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조합하기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딕셔너리의</a:t>
            </a:r>
            <a:r>
              <a:rPr lang="ko-KR" altLang="en-US" b="1" dirty="0"/>
              <a:t> </a:t>
            </a:r>
            <a:r>
              <a:rPr lang="en-US" altLang="ko-KR" b="1" dirty="0"/>
              <a:t>items() </a:t>
            </a:r>
            <a:r>
              <a:rPr lang="ko-KR" altLang="en-US" b="1" dirty="0"/>
              <a:t>함수와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ko-KR" altLang="en-US" b="1" dirty="0" smtClean="0"/>
              <a:t>조합하기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내포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이를 활용해서 </a:t>
            </a:r>
            <a:r>
              <a:rPr lang="en-US" altLang="ko-KR" dirty="0" smtClean="0"/>
              <a:t>1~100 </a:t>
            </a:r>
            <a:r>
              <a:rPr lang="ko-KR" altLang="en-US" dirty="0" smtClean="0"/>
              <a:t>사이에 있는 숫자 중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변환했을 때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0</a:t>
            </a:r>
            <a:r>
              <a:rPr lang="ko-KR" altLang="en-US" dirty="0" smtClean="0"/>
              <a:t>이 하나만 포함된 숫자를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숫자들의 합을 구하는 코드를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만들어보세요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2674978"/>
            <a:ext cx="6861258" cy="249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1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305426"/>
            <a:ext cx="7886700" cy="48715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enumerate(), items(), </a:t>
            </a:r>
            <a:r>
              <a:rPr lang="ko-KR" altLang="en-US" dirty="0" smtClean="0"/>
              <a:t>리스트 내포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반복문과 관련된 </a:t>
            </a:r>
            <a:r>
              <a:rPr lang="ko-KR" altLang="en-US" dirty="0" err="1" smtClean="0"/>
              <a:t>파이썬만의</a:t>
            </a:r>
            <a:r>
              <a:rPr lang="ko-KR" altLang="en-US" dirty="0" smtClean="0"/>
              <a:t> 기능들에 대해 알아본다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파이썬만의</a:t>
            </a:r>
            <a:r>
              <a:rPr lang="ko-KR" altLang="en-US" dirty="0" smtClean="0"/>
              <a:t> 고유한 기능들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 리스트에 적용할 수 있는 기본 함수 </a:t>
            </a:r>
            <a:r>
              <a:rPr lang="en-US" altLang="ko-KR" sz="1800" dirty="0" smtClean="0"/>
              <a:t>: min(), max(), sum()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리스트 뒤집기 </a:t>
            </a:r>
            <a:r>
              <a:rPr lang="en-US" altLang="ko-KR" sz="1800" dirty="0" smtClean="0"/>
              <a:t>: reversed()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현재 인덱스가 몇 번째인지 확인하기 </a:t>
            </a:r>
            <a:r>
              <a:rPr lang="en-US" altLang="ko-KR" sz="1800" dirty="0" smtClean="0"/>
              <a:t>: enumerate()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err="1" smtClean="0"/>
              <a:t>딕셔너리로</a:t>
            </a:r>
            <a:r>
              <a:rPr lang="ko-KR" altLang="en-US" sz="1800" dirty="0" smtClean="0"/>
              <a:t> 쉽게 </a:t>
            </a:r>
            <a:r>
              <a:rPr lang="ko-KR" altLang="en-US" sz="1800" dirty="0" err="1" smtClean="0"/>
              <a:t>반복문</a:t>
            </a:r>
            <a:r>
              <a:rPr lang="ko-KR" altLang="en-US" sz="1800" dirty="0" smtClean="0"/>
              <a:t> 작성하기 </a:t>
            </a:r>
            <a:r>
              <a:rPr lang="en-US" altLang="ko-KR" sz="1800" dirty="0" smtClean="0"/>
              <a:t>: </a:t>
            </a:r>
            <a:r>
              <a:rPr lang="en-US" altLang="ko-KR" sz="1800" dirty="0" smtClean="0"/>
              <a:t>items()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리스트 안에 </a:t>
            </a:r>
            <a:r>
              <a:rPr lang="en-US" altLang="ko-KR" sz="1800" dirty="0" smtClean="0"/>
              <a:t>for</a:t>
            </a:r>
            <a:r>
              <a:rPr lang="ko-KR" altLang="en-US" sz="1800" dirty="0" smtClean="0"/>
              <a:t>문 사용하기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리스트 내포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775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적용할 수 있는 기본 함수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94874"/>
            <a:ext cx="7886700" cy="50820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min(), max(), sum() </a:t>
            </a:r>
            <a:r>
              <a:rPr lang="ko-KR" altLang="en-US" dirty="0" smtClean="0">
                <a:solidFill>
                  <a:srgbClr val="FF0000"/>
                </a:solidFill>
              </a:rPr>
              <a:t>함수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리스트를 매개변수로 넣어 사용하는 기본 함수들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23" y="2174293"/>
            <a:ext cx="4725230" cy="158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23" y="3758085"/>
            <a:ext cx="6767042" cy="234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9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reversed() </a:t>
            </a:r>
            <a:r>
              <a:rPr lang="ko-KR" altLang="en-US" dirty="0" smtClean="0"/>
              <a:t>함수로 리스트 뒤집기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5656" y="992606"/>
            <a:ext cx="7886700" cy="50640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reversed()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리스트에서 요소 순서 뒤집기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13" y="1951046"/>
            <a:ext cx="4289287" cy="426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4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reversed() </a:t>
            </a:r>
            <a:r>
              <a:rPr lang="ko-KR" altLang="en-US" dirty="0"/>
              <a:t>함수로 리스트 뒤집기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178466" cy="49849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reversed() </a:t>
            </a:r>
            <a:r>
              <a:rPr lang="ko-KR" altLang="en-US" dirty="0" smtClean="0"/>
              <a:t>함수와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조합할 때는 함수 결과 여러 번 활용하지</a:t>
            </a:r>
            <a:r>
              <a:rPr lang="en-US" altLang="ko-KR" dirty="0"/>
              <a:t> </a:t>
            </a:r>
            <a:r>
              <a:rPr lang="ko-KR" altLang="en-US" dirty="0" smtClean="0"/>
              <a:t>않고 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for</a:t>
            </a:r>
            <a:r>
              <a:rPr lang="ko-KR" altLang="en-US" dirty="0" smtClean="0"/>
              <a:t> 구문 내부에 </a:t>
            </a:r>
            <a:r>
              <a:rPr lang="en-US" altLang="ko-KR" dirty="0" smtClean="0"/>
              <a:t>reversed() </a:t>
            </a:r>
            <a:r>
              <a:rPr lang="ko-KR" altLang="en-US" dirty="0" smtClean="0"/>
              <a:t>함수 곧바로 넣어서 사용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잘못된 예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25" y="2518955"/>
            <a:ext cx="5889009" cy="186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25" y="4385509"/>
            <a:ext cx="6389225" cy="180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7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reversed() </a:t>
            </a:r>
            <a:r>
              <a:rPr lang="ko-KR" altLang="en-US" dirty="0"/>
              <a:t>함수로 리스트 뒤집기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바른 예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1533525"/>
            <a:ext cx="7351222" cy="240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0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enumerate() </a:t>
            </a:r>
            <a:r>
              <a:rPr lang="ko-KR" altLang="en-US" dirty="0" smtClean="0"/>
              <a:t>함수와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조합하기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enumerate() </a:t>
            </a:r>
            <a:r>
              <a:rPr lang="ko-KR" altLang="en-US" dirty="0" smtClean="0">
                <a:solidFill>
                  <a:srgbClr val="FF0000"/>
                </a:solidFill>
              </a:rPr>
              <a:t>함수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 요소 반복할 때 현재 인덱스가 몇 번째인지 확인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07" y="2732212"/>
            <a:ext cx="7055031" cy="66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07" y="3471110"/>
            <a:ext cx="7055031" cy="11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5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1070</TotalTime>
  <Words>431</Words>
  <Application>Microsoft Office PowerPoint</Application>
  <PresentationFormat>화면 슬라이드 쇼(4:3)</PresentationFormat>
  <Paragraphs>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HY견고딕</vt:lpstr>
      <vt:lpstr>맑은 고딕</vt:lpstr>
      <vt:lpstr>Arial</vt:lpstr>
      <vt:lpstr>Wingdings</vt:lpstr>
      <vt:lpstr>바인드소프트</vt:lpstr>
      <vt:lpstr>문자열, 리스트, 딕셔너리와  관련된 기본 함수</vt:lpstr>
      <vt:lpstr>목차</vt:lpstr>
      <vt:lpstr>시작하기 전에</vt:lpstr>
      <vt:lpstr>시작하기 전에</vt:lpstr>
      <vt:lpstr>리스트에 적용할 수 있는 기본 함수</vt:lpstr>
      <vt:lpstr>reversed() 함수로 리스트 뒤집기</vt:lpstr>
      <vt:lpstr>reversed() 함수로 리스트 뒤집기</vt:lpstr>
      <vt:lpstr>reversed() 함수로 리스트 뒤집기</vt:lpstr>
      <vt:lpstr>enumerate() 함수와 반복문 조합하기</vt:lpstr>
      <vt:lpstr>enumerate() 함수와 반복문 조합하기</vt:lpstr>
      <vt:lpstr>enumerate() 함수와 반복문 조합하기</vt:lpstr>
      <vt:lpstr>enumerate() 함수와 반복문 조합하기</vt:lpstr>
      <vt:lpstr>딕셔너리의 items() 함수와 반복문 조합하기</vt:lpstr>
      <vt:lpstr>리스트 내포</vt:lpstr>
      <vt:lpstr>리스트 내포</vt:lpstr>
      <vt:lpstr>리스트 내포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98</cp:revision>
  <dcterms:created xsi:type="dcterms:W3CDTF">2019-06-04T09:17:40Z</dcterms:created>
  <dcterms:modified xsi:type="dcterms:W3CDTF">2023-06-09T12:05:41Z</dcterms:modified>
</cp:coreProperties>
</file>