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3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7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고급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튜플과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개의 값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6" y="2273965"/>
            <a:ext cx="7296583" cy="159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5" y="3968975"/>
            <a:ext cx="7296584" cy="15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6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람다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(lambda)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기능을 매개변수로 전달하는 코드를 더 효율적으로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함수의 매개변수로 함수 전달하기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83" y="3050357"/>
            <a:ext cx="5961685" cy="294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3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filter() </a:t>
            </a:r>
            <a:r>
              <a:rPr lang="ko-KR" altLang="en-US" dirty="0" smtClean="0">
                <a:solidFill>
                  <a:srgbClr val="C00000"/>
                </a:solidFill>
              </a:rPr>
              <a:t>함수와 </a:t>
            </a:r>
            <a:r>
              <a:rPr lang="en-US" altLang="ko-KR" dirty="0" smtClean="0">
                <a:solidFill>
                  <a:srgbClr val="C00000"/>
                </a:solidFill>
              </a:rPr>
              <a:t>map()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함수를 매개변수로 전달하는 대표적인 표준함수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1" y="2229552"/>
            <a:ext cx="6799191" cy="6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4" y="2981530"/>
            <a:ext cx="6799191" cy="6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4" y="3647190"/>
            <a:ext cx="6696922" cy="250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" y="1225838"/>
            <a:ext cx="634147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" y="3586788"/>
            <a:ext cx="6237199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7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35020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람다란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간단한 함수를 쉽게 선언하는 방법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smtClean="0"/>
              <a:t>이전 코드를 람다로 변경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6" y="1647046"/>
            <a:ext cx="6528134" cy="57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5" y="2743200"/>
            <a:ext cx="6264485" cy="341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226878"/>
            <a:ext cx="6447583" cy="356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70812"/>
            <a:ext cx="7886700" cy="510615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인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인</a:t>
            </a:r>
            <a:r>
              <a:rPr lang="ko-KR" altLang="en-US" dirty="0" smtClean="0"/>
              <a:t> 람다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함수의 매개변수에 람다 곧바로 넣을 수 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3" y="2002612"/>
            <a:ext cx="6607442" cy="406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5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매개변수가 여러 개인 람다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15" y="1787762"/>
            <a:ext cx="7412961" cy="61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파일의 처리</a:t>
            </a:r>
            <a:endParaRPr lang="en-US" altLang="ko-KR" dirty="0" smtClean="0"/>
          </a:p>
          <a:p>
            <a:r>
              <a:rPr lang="ko-KR" altLang="en-US" dirty="0" smtClean="0"/>
              <a:t>파일 열기 </a:t>
            </a:r>
            <a:r>
              <a:rPr lang="en-US" altLang="ko-KR" dirty="0" smtClean="0"/>
              <a:t>(open) – </a:t>
            </a:r>
            <a:r>
              <a:rPr lang="ko-KR" altLang="en-US" dirty="0" smtClean="0"/>
              <a:t>파일</a:t>
            </a:r>
            <a:r>
              <a:rPr lang="en-US" altLang="ko-KR" dirty="0"/>
              <a:t>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(read) – </a:t>
            </a:r>
            <a:r>
              <a:rPr lang="ko-KR" altLang="en-US" dirty="0" smtClean="0"/>
              <a:t>파일 쓰기 </a:t>
            </a:r>
            <a:r>
              <a:rPr lang="en-US" altLang="ko-KR" dirty="0" smtClean="0"/>
              <a:t>(write) – </a:t>
            </a:r>
            <a:r>
              <a:rPr lang="ko-KR" altLang="en-US" dirty="0" smtClean="0"/>
              <a:t>닫기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close)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열고 닫기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open()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모드에 다음을 지정할 수 있음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6" y="3086360"/>
            <a:ext cx="7225319" cy="60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63" y="4308763"/>
            <a:ext cx="5778904" cy="171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closed()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7" y="1331142"/>
            <a:ext cx="7446211" cy="69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800957"/>
            <a:ext cx="7446211" cy="101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3819136"/>
            <a:ext cx="7446212" cy="159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6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866274"/>
            <a:ext cx="7886700" cy="5310689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튜플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람다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파일 </a:t>
            </a: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제너레이터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시 폴더에 </a:t>
            </a:r>
            <a:r>
              <a:rPr lang="en-US" altLang="ko-KR" dirty="0" smtClean="0"/>
              <a:t>basic.txt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실행 시 다음 형태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open() </a:t>
            </a:r>
            <a:r>
              <a:rPr lang="ko-KR" altLang="en-US" dirty="0" smtClean="0"/>
              <a:t>함수로 열면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함수로 닫아야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33" y="2133394"/>
            <a:ext cx="2108447" cy="138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80" y="2109330"/>
            <a:ext cx="5101330" cy="1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10654"/>
            <a:ext cx="7886700" cy="51663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with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조건문과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들어가다 보면 파일을 열고서 닫지 않는 실수 하는 경우 생길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with </a:t>
            </a:r>
            <a:r>
              <a:rPr lang="ko-KR" altLang="en-US" dirty="0" smtClean="0"/>
              <a:t>구문 종료 시 파일을 자동으로 닫음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#19</a:t>
            </a:r>
            <a:r>
              <a:rPr lang="ko-KR" altLang="en-US" dirty="0" smtClean="0"/>
              <a:t>의 코드를 수정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83" y="2891511"/>
            <a:ext cx="7336934" cy="9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67" y="4361448"/>
            <a:ext cx="7336934" cy="16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텍스트 읽기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read()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0" y="2288369"/>
            <a:ext cx="7431924" cy="76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0" y="3056021"/>
            <a:ext cx="7431924" cy="1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33212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한 줄씩 읽기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CSV, XML, JSON </a:t>
            </a:r>
            <a:r>
              <a:rPr lang="ko-KR" altLang="en-US" dirty="0" smtClean="0"/>
              <a:t>방법 등으로 텍스트를 사용해 데이터를 구조적으로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줄에 하나의 데이터 나타내며 각 줄은 쉼표 사용해 데이터 구분함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첫 줄에 헤더 넣어 각 데이터가 나타내는 바 설명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번에 모든 데이터 올려놓고 사용하는 것이 컴퓨터 성능에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영향 미칠 수도 있음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4" y="2467603"/>
            <a:ext cx="6408332" cy="111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명의 키와 몸무게 만들기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96" y="1515256"/>
            <a:ext cx="5518783" cy="471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데이터를 한 줄씩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때는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다음과 같이 사용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키와 몸무게로 비만도 계산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575522"/>
            <a:ext cx="6943829" cy="8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5" y="3292803"/>
            <a:ext cx="6718625" cy="284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3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1" y="1166522"/>
            <a:ext cx="7104179" cy="497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제너레이터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제너레이터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(generator)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이터레이터를</a:t>
            </a:r>
            <a:r>
              <a:rPr lang="ko-KR" altLang="en-US" dirty="0" smtClean="0"/>
              <a:t> 직접 만들 때 사용하는 코드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내부에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사용하면 해당 함수는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 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 함수와 달리 호출해도 함수 내부 코드가 실행되지 않음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32" y="3222494"/>
            <a:ext cx="5700926" cy="300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2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next() </a:t>
            </a:r>
            <a:r>
              <a:rPr lang="ko-KR" altLang="en-US" dirty="0" smtClean="0"/>
              <a:t>함수 사용해 내부 코드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yield </a:t>
            </a:r>
            <a:r>
              <a:rPr lang="ko-KR" altLang="en-US" dirty="0" smtClean="0"/>
              <a:t>키워드 부분까지만 실행하며 </a:t>
            </a:r>
            <a:r>
              <a:rPr lang="en-US" altLang="ko-KR" dirty="0" smtClean="0"/>
              <a:t>next()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뒤에 입력한 값이 출력됨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31" y="2515599"/>
            <a:ext cx="4655969" cy="357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next() </a:t>
            </a:r>
            <a:r>
              <a:rPr lang="ko-KR" altLang="en-US" dirty="0" smtClean="0"/>
              <a:t>함수 호출한 이후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만나지 못하고 함수 끝나면 </a:t>
            </a:r>
            <a:r>
              <a:rPr lang="en-US" altLang="ko-KR" dirty="0" err="1" smtClean="0"/>
              <a:t>StopIteration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</a:t>
            </a:r>
            <a:r>
              <a:rPr lang="en-US" altLang="ko-KR" dirty="0" smtClean="0"/>
              <a:t>, with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처리는 </a:t>
            </a:r>
            <a:r>
              <a:rPr lang="ko-KR" altLang="en-US" dirty="0" err="1" smtClean="0"/>
              <a:t>파이썬만의</a:t>
            </a:r>
            <a:r>
              <a:rPr lang="ko-KR" altLang="en-US" dirty="0" smtClean="0"/>
              <a:t> 특별한 문법이라 따로 공부하지 않으면 다른 프로그래밍 언어를 배웠던 사람도 이해하기 어렵다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람다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처리 등 함수와 관련된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특별한 문법과 기능을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튜</a:t>
            </a:r>
            <a:r>
              <a:rPr lang="ko-KR" altLang="en-US" sz="1800" b="1" dirty="0" err="1">
                <a:solidFill>
                  <a:srgbClr val="C00000"/>
                </a:solidFill>
              </a:rPr>
              <a:t>플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리스트와 비슷하지만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요소를 수정할 수 없는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특별한 문법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괄호 생략하여 다양하게 활용할 수 있음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람</a:t>
            </a:r>
            <a:r>
              <a:rPr lang="ko-KR" altLang="en-US" sz="1800" b="1" dirty="0">
                <a:solidFill>
                  <a:srgbClr val="C00000"/>
                </a:solidFill>
              </a:rPr>
              <a:t>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함수를 짧게 쓸 수 있는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특별한 문법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with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블록을 벗어날 때 </a:t>
            </a:r>
            <a:r>
              <a:rPr lang="en-US" altLang="ko-KR" sz="1800" dirty="0" smtClean="0"/>
              <a:t>close() </a:t>
            </a:r>
            <a:r>
              <a:rPr lang="ko-KR" altLang="en-US" sz="1800" dirty="0" smtClean="0"/>
              <a:t>함수를 자동을 호출하는 구문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빈 칸을 채워서 실행결과처럼 출력되게 </a:t>
            </a:r>
            <a:r>
              <a:rPr lang="ko-KR" altLang="en-US" dirty="0" err="1" smtClean="0"/>
              <a:t>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7" y="1639253"/>
            <a:ext cx="7283157" cy="12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7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코드의 빈칸을 채워서 실행결과처럼 결과가 나오게 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8" y="1643668"/>
            <a:ext cx="7156132" cy="395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5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1" y="1302385"/>
            <a:ext cx="7352928" cy="246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(tuple)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함수와 함께 많이 사용되는 리스트와 비슷한 </a:t>
            </a:r>
            <a:r>
              <a:rPr lang="ko-KR" altLang="en-US" dirty="0" err="1" smtClean="0"/>
              <a:t>자료형으로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 결정된 요소를 바꿀 수 없다는 점이 리스트와 다름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람다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(lambda)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매개변수로 함수를 전달하기 위해 함수 구문을 작성하는 것이 번거롭고</a:t>
            </a:r>
            <a:r>
              <a:rPr lang="en-US" altLang="ko-KR" dirty="0"/>
              <a:t> </a:t>
            </a:r>
            <a:r>
              <a:rPr lang="ko-KR" altLang="en-US" dirty="0" smtClean="0"/>
              <a:t>코드 낭비라 생각될 때 함수를 간단하고 쉽게 선언하는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(tuple)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유사한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한번 결정된 요소는 바꿀 수 없음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2" y="2753346"/>
            <a:ext cx="6967625" cy="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6" y="3410707"/>
            <a:ext cx="6967625" cy="244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9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245928"/>
            <a:ext cx="7484226" cy="185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6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괄호 없는 </a:t>
            </a: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16" y="2345355"/>
            <a:ext cx="7253807" cy="30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괄호를 생략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6" y="1572404"/>
            <a:ext cx="7395289" cy="392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2" y="3884382"/>
            <a:ext cx="2892829" cy="22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변수의 값을 교환하는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85" y="1621154"/>
            <a:ext cx="7151390" cy="40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1489</TotalTime>
  <Words>528</Words>
  <Application>Microsoft Office PowerPoint</Application>
  <PresentationFormat>화면 슬라이드 쇼(4:3)</PresentationFormat>
  <Paragraphs>137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HY견고딕</vt:lpstr>
      <vt:lpstr>맑은 고딕</vt:lpstr>
      <vt:lpstr>Arial</vt:lpstr>
      <vt:lpstr>Wingdings</vt:lpstr>
      <vt:lpstr>바인드소프트</vt:lpstr>
      <vt:lpstr>함수 고급</vt:lpstr>
      <vt:lpstr>목차</vt:lpstr>
      <vt:lpstr>시작하기 전에</vt:lpstr>
      <vt:lpstr>시작하기 전에</vt:lpstr>
      <vt:lpstr>튜플</vt:lpstr>
      <vt:lpstr>튜플</vt:lpstr>
      <vt:lpstr>튜플</vt:lpstr>
      <vt:lpstr>튜플</vt:lpstr>
      <vt:lpstr>튜플</vt:lpstr>
      <vt:lpstr>튜플</vt:lpstr>
      <vt:lpstr>람다</vt:lpstr>
      <vt:lpstr>람다</vt:lpstr>
      <vt:lpstr>람다</vt:lpstr>
      <vt:lpstr>람다</vt:lpstr>
      <vt:lpstr>람다</vt:lpstr>
      <vt:lpstr>람다</vt:lpstr>
      <vt:lpstr>람다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제너레이터</vt:lpstr>
      <vt:lpstr>제너레이터</vt:lpstr>
      <vt:lpstr>제너레이터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125</cp:revision>
  <dcterms:created xsi:type="dcterms:W3CDTF">2019-06-04T09:17:40Z</dcterms:created>
  <dcterms:modified xsi:type="dcterms:W3CDTF">2023-06-12T12:17:07Z</dcterms:modified>
</cp:coreProperties>
</file>