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as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모듈의 이름이 너무 길어 짧게 줄여 사용하고 싶은 경우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random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 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http://docs.python.org/3/library/random.html#examples-and-recipes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2" y="34290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을 계속 입력하는 것은 효율적이지 못하므로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구문 활용해서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sys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시스템과 관련된 정보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매개변수 받을 때 많이 사용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97" y="1758897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90" y="394997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err="1" smtClean="0"/>
              <a:t>sys.argv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아래와 같이 실행하면 </a:t>
            </a:r>
            <a:r>
              <a:rPr lang="en-US" altLang="ko-KR" dirty="0" smtClean="0"/>
              <a:t>[‘module_sys.py’, ‘10’, ‘20’, ‘30’] </a:t>
            </a:r>
            <a:r>
              <a:rPr lang="ko-KR" altLang="en-US" dirty="0" smtClean="0"/>
              <a:t>리스트 들어옴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8" y="74552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5514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1" y="1241425"/>
            <a:ext cx="7218218" cy="37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 smtClean="0">
                <a:solidFill>
                  <a:srgbClr val="C00000"/>
                </a:solidFill>
              </a:rPr>
              <a:t>os</a:t>
            </a:r>
            <a:r>
              <a:rPr lang="ko-KR" altLang="en-US" dirty="0" smtClean="0">
                <a:solidFill>
                  <a:srgbClr val="C00000"/>
                </a:solidFill>
              </a:rPr>
              <a:t> 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운영체제와 관련된 기능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폴더 만들거나 폴더 내부 파일 목록 보는 등</a:t>
            </a:r>
            <a:endParaRPr lang="ko-KR" alt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time(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형식 만들 때 자주 사용되는 코드들로 구성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6368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1008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output_a</a:t>
            </a:r>
            <a:r>
              <a:rPr lang="ko-KR" altLang="en-US" dirty="0" err="1" smtClean="0"/>
              <a:t>차럼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strftime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시간을 형식에 맞춰 출력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 다양한 시간 처리 기능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22139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2" y="12032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/>
              <a:t>timedelta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특정한 시간의 이전 또는 이후 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“1</a:t>
            </a:r>
            <a:r>
              <a:rPr lang="ko-KR" altLang="en-US" dirty="0" smtClean="0"/>
              <a:t>년 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구할 때는 </a:t>
            </a:r>
            <a:r>
              <a:rPr lang="en-US" altLang="ko-KR" dirty="0" smtClean="0"/>
              <a:t>replace() </a:t>
            </a:r>
            <a:r>
              <a:rPr lang="ko-KR" altLang="en-US" dirty="0" smtClean="0"/>
              <a:t>함수 사용해 날짜 값을 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time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특정 시간 동안 코드 진행을 정지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정지하고 싶을 시간을 초 단위로 입력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urllib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urllib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다루는 라이브러리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urlopen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주소의 페이지 열기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151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제공하는 모듈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import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 읽어 들일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as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모듈을 읽어 들이고 별칭 붙일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모듈의 자세한 사용 방법이 들어있는 문서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다음 중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모듈의 함수를 제대로 </a:t>
            </a:r>
            <a:r>
              <a:rPr lang="ko-KR" altLang="en-US" dirty="0" err="1" smtClean="0"/>
              <a:t>읽어들이지</a:t>
            </a:r>
            <a:r>
              <a:rPr lang="ko-KR" altLang="en-US" dirty="0" smtClean="0"/>
              <a:t> 못하는 코드를 고르세요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문서를 보면서 본문에서 살펴보지 않았던 모듈의 이름을 다섯 개 적어보세요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해당 모듈에 어떠한 기능들이 들어 있는지도 간단하게 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모듈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as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조합해서 만들어주는 코드를 활용하는 방법을 배워본다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모듈을 사용하면서 모듈 사용 방법을 익힌다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분리하고 공유하는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표준 모듈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파이썬에</a:t>
            </a:r>
            <a:r>
              <a:rPr lang="ko-KR" altLang="en-US" dirty="0" smtClean="0"/>
              <a:t> 기본적으로 내장된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외부 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사람들이 만들어 공개한 모듈</a:t>
            </a:r>
            <a:endParaRPr lang="en-US" altLang="ko-K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3" y="404207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사용의 기본 </a:t>
            </a:r>
            <a:r>
              <a:rPr lang="en-US" altLang="ko-KR" dirty="0" smtClean="0"/>
              <a:t>: math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math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수학과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변수와 함수를 가진 집합체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31381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모듈을 사용하는 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365910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 문서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모듈은 다양한 기능 가지고 있음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공식 문서에서 표준 모듈 등 정보 확인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http://docs.python.org/3/library/index.html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0" y="22889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from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계속해서 입력하는 것의 비효율성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가져오고 싶은 변수 또는 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여러 개의 변수 또는 함수 입력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통해 가져온 기능은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붙이지 않고도 사용할 수 있음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1803</TotalTime>
  <Words>480</Words>
  <Application>Microsoft Office PowerPoint</Application>
  <PresentationFormat>화면 슬라이드 쇼(4:3)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HY견고딕</vt:lpstr>
      <vt:lpstr>맑은 고딕</vt:lpstr>
      <vt:lpstr>Arial</vt:lpstr>
      <vt:lpstr>Wingdings</vt:lpstr>
      <vt:lpstr>바인드소프트</vt:lpstr>
      <vt:lpstr>표준 모듈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random 모듈</vt:lpstr>
      <vt:lpstr>random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131</cp:revision>
  <dcterms:created xsi:type="dcterms:W3CDTF">2019-06-04T09:17:40Z</dcterms:created>
  <dcterms:modified xsi:type="dcterms:W3CDTF">2023-06-14T11:34:19Z</dcterms:modified>
</cp:coreProperties>
</file>