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6" r:id="rId22"/>
    <p:sldId id="288" r:id="rId23"/>
    <p:sldId id="287" r:id="rId24"/>
    <p:sldId id="289" r:id="rId25"/>
    <p:sldId id="290" r:id="rId26"/>
    <p:sldId id="291" r:id="rId27"/>
    <p:sldId id="292" r:id="rId28"/>
    <p:sldId id="263" r:id="rId29"/>
    <p:sldId id="284" r:id="rId30"/>
    <p:sldId id="285" r:id="rId3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68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408" y="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50052" cy="30468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395536" y="4293096"/>
            <a:ext cx="8352928" cy="850344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 u="none" baseline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소단원 및 부제목</a:t>
            </a:r>
            <a:endParaRPr lang="en-US" altLang="ko-KR" smtClean="0"/>
          </a:p>
        </p:txBody>
      </p:sp>
      <p:sp>
        <p:nvSpPr>
          <p:cNvPr id="36" name="제목 1"/>
          <p:cNvSpPr txBox="1">
            <a:spLocks/>
          </p:cNvSpPr>
          <p:nvPr/>
        </p:nvSpPr>
        <p:spPr>
          <a:xfrm>
            <a:off x="-6052" y="1"/>
            <a:ext cx="9150052" cy="3046842"/>
          </a:xfrm>
          <a:prstGeom prst="rect">
            <a:avLst/>
          </a:prstGeom>
          <a:gradFill>
            <a:gsLst>
              <a:gs pos="100000">
                <a:schemeClr val="bg1"/>
              </a:gs>
              <a:gs pos="0">
                <a:schemeClr val="bg1">
                  <a:alpha val="0"/>
                </a:schemeClr>
              </a:gs>
            </a:gsLst>
            <a:lin ang="5400000" scaled="0"/>
          </a:gra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3600" b="1" kern="1200" cap="all" spc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HY견고딕" pitchFamily="18" charset="-127"/>
                <a:ea typeface="HY견고딕" pitchFamily="18" charset="-127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-11906" y="973852"/>
            <a:ext cx="9144000" cy="3024336"/>
          </a:xfrm>
          <a:gradFill>
            <a:gsLst>
              <a:gs pos="100000">
                <a:schemeClr val="bg1">
                  <a:alpha val="79000"/>
                </a:schemeClr>
              </a:gs>
              <a:gs pos="0">
                <a:schemeClr val="bg1">
                  <a:alpha val="0"/>
                </a:schemeClr>
              </a:gs>
            </a:gsLst>
            <a:lin ang="5400000" scaled="0"/>
          </a:gradFill>
        </p:spPr>
        <p:txBody>
          <a:bodyPr wrap="none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1" cap="all" spc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defRPr>
            </a:lvl1pPr>
          </a:lstStyle>
          <a:p>
            <a:r>
              <a:rPr lang="en-US" altLang="ko-KR" smtClean="0"/>
              <a:t> </a:t>
            </a:r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99976" y="5628704"/>
            <a:ext cx="8280920" cy="720080"/>
          </a:xfrm>
          <a:prstGeom prst="rect">
            <a:avLst/>
          </a:prstGeom>
          <a:gradFill>
            <a:gsLst>
              <a:gs pos="100000">
                <a:schemeClr val="bg1"/>
              </a:gs>
              <a:gs pos="0">
                <a:schemeClr val="bg1">
                  <a:alpha val="0"/>
                </a:schemeClr>
              </a:gs>
            </a:gsLst>
            <a:lin ang="5400000" scaled="0"/>
          </a:gradFill>
        </p:spPr>
        <p:txBody>
          <a:bodyPr vert="horz" wrap="none" lIns="91440" tIns="45720" rIns="91440" bIns="45720" rtlCol="0" anchor="ctr">
            <a:noAutofit/>
          </a:bodyPr>
          <a:lstStyle/>
          <a:p>
            <a:pPr algn="ctr"/>
            <a:r>
              <a:rPr lang="ko-KR" altLang="en-US" sz="1400" u="sng" dirty="0" smtClean="0">
                <a:solidFill>
                  <a:schemeClr val="bg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㈜</a:t>
            </a:r>
            <a:r>
              <a:rPr lang="ko-KR" altLang="en-US" sz="1400" u="sng" dirty="0" err="1" smtClean="0">
                <a:solidFill>
                  <a:schemeClr val="bg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바인드소프트</a:t>
            </a:r>
            <a:endParaRPr lang="ko-KR" altLang="en-US" sz="1400" u="sng" dirty="0" smtClean="0">
              <a:solidFill>
                <a:schemeClr val="bg1">
                  <a:lumMod val="50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360" y="-234125"/>
            <a:ext cx="1224136" cy="1207976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5517232"/>
            <a:ext cx="648072" cy="639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2906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582594"/>
          </a:xfrm>
        </p:spPr>
        <p:txBody>
          <a:bodyPr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928670"/>
            <a:ext cx="8229600" cy="550072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467544" y="620688"/>
            <a:ext cx="8208912" cy="0"/>
          </a:xfrm>
          <a:prstGeom prst="line">
            <a:avLst/>
          </a:prstGeom>
          <a:ln w="19050">
            <a:gradFill flip="none" rotWithShape="1">
              <a:gsLst>
                <a:gs pos="0">
                  <a:srgbClr val="FFFFFF"/>
                </a:gs>
                <a:gs pos="7001">
                  <a:srgbClr val="E6E6E6"/>
                </a:gs>
                <a:gs pos="32001">
                  <a:srgbClr val="7D8496"/>
                </a:gs>
                <a:gs pos="47000">
                  <a:srgbClr val="E6E6E6"/>
                </a:gs>
                <a:gs pos="85001">
                  <a:srgbClr val="7D8496"/>
                </a:gs>
                <a:gs pos="100000">
                  <a:srgbClr val="E6E6E6"/>
                </a:gs>
              </a:gsLst>
              <a:lin ang="0" scaled="1"/>
              <a:tileRect/>
            </a:gra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7843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jpeg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0" name="Picture 16" descr="F:\images\design\2016.09.12 엣지아이랩 ppt 템플릿\line_yellow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20"/>
            <a:ext cx="9144000" cy="273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15" descr="F:\images\design\2016.09.12 엣지아이랩 ppt 템플릿\line_blue.jpg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612396"/>
            <a:ext cx="9144000" cy="245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620688"/>
            <a:ext cx="8229600" cy="55943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145471"/>
            <a:ext cx="8229600" cy="40320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8424" y="-146852"/>
            <a:ext cx="738064" cy="728321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6120213"/>
            <a:ext cx="738064" cy="728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47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6" r:id="rId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spcBef>
          <a:spcPct val="0"/>
        </a:spcBef>
        <a:buNone/>
        <a:defRPr sz="2000" b="0" kern="1200">
          <a:solidFill>
            <a:schemeClr val="tx1"/>
          </a:solidFill>
          <a:latin typeface="HY견고딕" pitchFamily="18" charset="-127"/>
          <a:ea typeface="HY견고딕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6">
            <a:lumMod val="75000"/>
          </a:schemeClr>
        </a:buClr>
        <a:buFont typeface="Wingdings" pitchFamily="2" charset="2"/>
        <a:buChar char="l"/>
        <a:defRPr sz="1600" kern="1200">
          <a:solidFill>
            <a:schemeClr val="tx1"/>
          </a:solidFill>
          <a:latin typeface="+mn-ea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rgbClr val="3399FF"/>
        </a:buClr>
        <a:buFont typeface="Arial" pitchFamily="34" charset="0"/>
        <a:buChar char="–"/>
        <a:defRPr sz="1600" kern="1200">
          <a:solidFill>
            <a:schemeClr val="tx1"/>
          </a:solidFill>
          <a:latin typeface="+mn-ea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rgbClr val="FF9933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ea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rgbClr val="3399FF"/>
        </a:buClr>
        <a:buFont typeface="Arial" pitchFamily="34" charset="0"/>
        <a:buChar char="–"/>
        <a:defRPr sz="1600" kern="1200">
          <a:solidFill>
            <a:schemeClr val="tx1"/>
          </a:solidFill>
          <a:latin typeface="+mn-ea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rgbClr val="FF9933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ea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모듈 </a:t>
            </a:r>
            <a:r>
              <a:rPr lang="ko-KR" altLang="en-US" dirty="0" smtClean="0"/>
              <a:t>만들기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6499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__name__==“__main__”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__name__ </a:t>
            </a:r>
            <a:r>
              <a:rPr lang="ko-KR" altLang="en-US" dirty="0" smtClean="0"/>
              <a:t>활용하기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err="1" smtClean="0"/>
              <a:t>엔트리</a:t>
            </a:r>
            <a:r>
              <a:rPr lang="ko-KR" altLang="en-US" dirty="0" smtClean="0"/>
              <a:t> 포인트 파일 내부에서 </a:t>
            </a:r>
            <a:r>
              <a:rPr lang="en-US" altLang="ko-KR" dirty="0" smtClean="0"/>
              <a:t>__name__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“__main__” </a:t>
            </a:r>
            <a:r>
              <a:rPr lang="ko-KR" altLang="en-US" dirty="0" smtClean="0"/>
              <a:t>값을 가짐을 활용하여 현재 파일이 모듈로 실행되는지 </a:t>
            </a:r>
            <a:r>
              <a:rPr lang="ko-KR" altLang="en-US" dirty="0" err="1" smtClean="0"/>
              <a:t>엔트리</a:t>
            </a:r>
            <a:r>
              <a:rPr lang="ko-KR" altLang="en-US" dirty="0" smtClean="0"/>
              <a:t> 포인트로 실행되는지 확인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예시 </a:t>
            </a:r>
            <a:r>
              <a:rPr lang="en-US" altLang="ko-KR" dirty="0" smtClean="0"/>
              <a:t>– test_module.py  (</a:t>
            </a:r>
            <a:r>
              <a:rPr lang="ko-KR" altLang="en-US" dirty="0" smtClean="0"/>
              <a:t>모듈 활용하기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7128710" y="4413292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793" y="3577721"/>
            <a:ext cx="5888223" cy="2472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93692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__name__==“__main__”</a:t>
            </a:r>
            <a:endParaRPr lang="ko-KR" altLang="en-US" dirty="0"/>
          </a:p>
        </p:txBody>
      </p:sp>
      <p:pic>
        <p:nvPicPr>
          <p:cNvPr id="2457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364" y="1148773"/>
            <a:ext cx="7372610" cy="1510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7128710" y="4413292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003" y="3265603"/>
            <a:ext cx="7351221" cy="1895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42848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__name__==“__main__”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28649" y="1191986"/>
            <a:ext cx="8049837" cy="4984977"/>
          </a:xfrm>
        </p:spPr>
        <p:txBody>
          <a:bodyPr/>
          <a:lstStyle/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>
              <a:lnSpc>
                <a:spcPct val="150000"/>
              </a:lnSpc>
            </a:pP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현재 </a:t>
            </a:r>
            <a:r>
              <a:rPr lang="en-US" altLang="ko-KR" dirty="0" smtClean="0"/>
              <a:t>test_module.py </a:t>
            </a:r>
            <a:r>
              <a:rPr lang="ko-KR" altLang="en-US" dirty="0" smtClean="0"/>
              <a:t>파일에는 동작 설명을 위해 추가한 활용 예시 부분 존재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모듈로 사용하고 있는데 내부에서 출력 발생하여 문제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현재 파일이 </a:t>
            </a:r>
            <a:r>
              <a:rPr lang="ko-KR" altLang="en-US" dirty="0" err="1" smtClean="0"/>
              <a:t>엔트리</a:t>
            </a:r>
            <a:r>
              <a:rPr lang="ko-KR" altLang="en-US" dirty="0" smtClean="0"/>
              <a:t> 포인트인지 구분하는 코드 활용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err="1" smtClean="0"/>
              <a:t>조건문으로</a:t>
            </a:r>
            <a:r>
              <a:rPr lang="ko-KR" altLang="en-US" dirty="0" smtClean="0"/>
              <a:t> </a:t>
            </a:r>
            <a:r>
              <a:rPr lang="en-US" altLang="ko-KR" dirty="0" smtClean="0"/>
              <a:t>__name__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“__main__”</a:t>
            </a:r>
            <a:r>
              <a:rPr lang="ko-KR" altLang="en-US" dirty="0" smtClean="0"/>
              <a:t>인지 확인</a:t>
            </a:r>
            <a:endParaRPr lang="ko-KR" altLang="en-US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577" y="1265891"/>
            <a:ext cx="7379453" cy="173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33170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__name__==“__main__”</a:t>
            </a:r>
            <a:endParaRPr lang="ko-KR" altLang="en-US" dirty="0"/>
          </a:p>
        </p:txBody>
      </p:sp>
      <p:pic>
        <p:nvPicPr>
          <p:cNvPr id="266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753" y="1172499"/>
            <a:ext cx="7450974" cy="16299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703" y="2846069"/>
            <a:ext cx="7246706" cy="3295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7128710" y="4413292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5865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__name__==“__main__”</a:t>
            </a:r>
            <a:endParaRPr lang="ko-KR" altLang="en-US" dirty="0"/>
          </a:p>
        </p:txBody>
      </p:sp>
      <p:pic>
        <p:nvPicPr>
          <p:cNvPr id="276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140" y="1158125"/>
            <a:ext cx="7496089" cy="1663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254" y="2965784"/>
            <a:ext cx="7484225" cy="1389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14102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패키지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rgbClr val="C00000"/>
                </a:solidFill>
              </a:rPr>
              <a:t>모듈</a:t>
            </a:r>
            <a:r>
              <a:rPr lang="ko-KR" altLang="en-US" dirty="0" smtClean="0"/>
              <a:t>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(module)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rgbClr val="C00000"/>
                </a:solidFill>
              </a:rPr>
              <a:t>패키</a:t>
            </a:r>
            <a:r>
              <a:rPr lang="ko-KR" altLang="en-US" dirty="0">
                <a:solidFill>
                  <a:srgbClr val="C00000"/>
                </a:solidFill>
              </a:rPr>
              <a:t>지</a:t>
            </a:r>
            <a:r>
              <a:rPr lang="ko-KR" altLang="en-US" dirty="0" smtClean="0">
                <a:solidFill>
                  <a:srgbClr val="C00000"/>
                </a:solidFill>
              </a:rPr>
              <a:t> 관리 시스템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(Package Management System)</a:t>
            </a:r>
          </a:p>
          <a:p>
            <a:pPr lvl="1">
              <a:lnSpc>
                <a:spcPct val="150000"/>
              </a:lnSpc>
            </a:pPr>
            <a:r>
              <a:rPr lang="en-US" altLang="ko-KR" dirty="0" smtClean="0">
                <a:solidFill>
                  <a:srgbClr val="C00000"/>
                </a:solidFill>
              </a:rPr>
              <a:t>pip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모듈이 모여서 구조 이루면 패키지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패키지 만들기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mian.py </a:t>
            </a:r>
            <a:r>
              <a:rPr lang="ko-KR" altLang="en-US" dirty="0" smtClean="0"/>
              <a:t>파일은 </a:t>
            </a:r>
            <a:r>
              <a:rPr lang="ko-KR" altLang="en-US" dirty="0" err="1" smtClean="0"/>
              <a:t>엔트리</a:t>
            </a:r>
            <a:r>
              <a:rPr lang="ko-KR" altLang="en-US" dirty="0" smtClean="0"/>
              <a:t> 포인트로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test_package</a:t>
            </a:r>
            <a:r>
              <a:rPr lang="en-US" altLang="ko-KR" dirty="0" smtClean="0"/>
              <a:t> </a:t>
            </a:r>
            <a:r>
              <a:rPr lang="ko-KR" altLang="en-US" dirty="0" smtClean="0"/>
              <a:t>폴더는 패키지로 사용</a:t>
            </a:r>
            <a:endParaRPr lang="ko-KR" altLang="en-US" dirty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3252" y="4443042"/>
            <a:ext cx="2886300" cy="1681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4642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패키지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ko-KR" dirty="0" err="1" smtClean="0"/>
              <a:t>test_package</a:t>
            </a:r>
            <a:r>
              <a:rPr lang="en-US" altLang="ko-KR" dirty="0" smtClean="0"/>
              <a:t> </a:t>
            </a:r>
            <a:r>
              <a:rPr lang="ko-KR" altLang="en-US" dirty="0" smtClean="0"/>
              <a:t>폴더 내부에 </a:t>
            </a:r>
            <a:r>
              <a:rPr lang="en-US" altLang="ko-KR" dirty="0" smtClean="0"/>
              <a:t>module_a.py </a:t>
            </a:r>
            <a:r>
              <a:rPr lang="ko-KR" altLang="en-US" dirty="0" smtClean="0"/>
              <a:t>파일과 </a:t>
            </a:r>
            <a:r>
              <a:rPr lang="en-US" altLang="ko-KR" dirty="0" smtClean="0"/>
              <a:t>module_b.py </a:t>
            </a:r>
            <a:r>
              <a:rPr lang="ko-KR" altLang="en-US" dirty="0" smtClean="0"/>
              <a:t>파일 생성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sz="900" dirty="0" smtClean="0"/>
          </a:p>
          <a:p>
            <a:pPr lvl="1"/>
            <a:r>
              <a:rPr lang="ko-KR" altLang="en-US" dirty="0" smtClean="0"/>
              <a:t>두 파일에 아래와 같이 입력</a:t>
            </a:r>
            <a:endParaRPr lang="ko-KR" altLang="en-US" dirty="0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7239" y="1344727"/>
            <a:ext cx="2995007" cy="16350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7128710" y="4413292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919" y="3981283"/>
            <a:ext cx="7230081" cy="1008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919" y="5054757"/>
            <a:ext cx="7230081" cy="9850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7638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패키지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392" y="1176684"/>
            <a:ext cx="7246706" cy="7282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392" y="1904936"/>
            <a:ext cx="7246706" cy="1563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392" y="3610549"/>
            <a:ext cx="7246706" cy="1039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01200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패키지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rgbClr val="C00000"/>
                </a:solidFill>
              </a:rPr>
              <a:t>__int__.py </a:t>
            </a:r>
            <a:r>
              <a:rPr lang="ko-KR" altLang="en-US" dirty="0" smtClean="0">
                <a:solidFill>
                  <a:srgbClr val="C00000"/>
                </a:solidFill>
              </a:rPr>
              <a:t>파일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패키지 읽을 </a:t>
            </a:r>
            <a:r>
              <a:rPr lang="ko-KR" altLang="en-US" dirty="0" err="1" smtClean="0"/>
              <a:t>떄</a:t>
            </a:r>
            <a:r>
              <a:rPr lang="ko-KR" altLang="en-US" dirty="0" smtClean="0"/>
              <a:t> 어떤 처리를 수행해야 하거나 패키지 내부의 모듈들을 한꺼번에 가져오고 싶을 때 사용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en-US" altLang="ko-KR" dirty="0" err="1" smtClean="0"/>
              <a:t>test_package</a:t>
            </a:r>
            <a:r>
              <a:rPr lang="en-US" altLang="ko-KR" dirty="0" smtClean="0"/>
              <a:t> </a:t>
            </a:r>
            <a:r>
              <a:rPr lang="ko-KR" altLang="en-US" dirty="0" smtClean="0"/>
              <a:t>폴더 내부에 </a:t>
            </a:r>
            <a:r>
              <a:rPr lang="en-US" altLang="ko-KR" dirty="0"/>
              <a:t>__int__.py </a:t>
            </a:r>
            <a:r>
              <a:rPr lang="ko-KR" altLang="en-US" dirty="0" smtClean="0"/>
              <a:t>파일 추가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패키지 </a:t>
            </a:r>
            <a:r>
              <a:rPr lang="ko-KR" altLang="en-US" dirty="0" err="1" smtClean="0"/>
              <a:t>읽어들일</a:t>
            </a:r>
            <a:r>
              <a:rPr lang="ko-KR" altLang="en-US" dirty="0" smtClean="0"/>
              <a:t> 때 </a:t>
            </a:r>
            <a:r>
              <a:rPr lang="en-US" altLang="ko-KR" dirty="0" smtClean="0"/>
              <a:t>__init__.py</a:t>
            </a:r>
            <a:r>
              <a:rPr lang="ko-KR" altLang="en-US" dirty="0" smtClean="0"/>
              <a:t>를 가장 먼저 실행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패키지와 관련된 초기화 처리 등 할 수 있음</a:t>
            </a:r>
            <a:endParaRPr lang="ko-KR" altLang="en-US" dirty="0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6121" y="3168994"/>
            <a:ext cx="4518487" cy="1778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39797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패키지</a:t>
            </a:r>
          </a:p>
        </p:txBody>
      </p:sp>
      <p:pic>
        <p:nvPicPr>
          <p:cNvPr id="327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755" y="1150590"/>
            <a:ext cx="7251469" cy="2055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7128710" y="4413292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327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847" y="3566598"/>
            <a:ext cx="7180204" cy="2160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07594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78903" y="256581"/>
            <a:ext cx="6570148" cy="381849"/>
          </a:xfrm>
        </p:spPr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/>
              <a:t>시작하기 전에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ko-KR" altLang="en-US" b="1" dirty="0"/>
              <a:t>모듈 만들기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en-US" altLang="ko-KR" b="1" dirty="0"/>
              <a:t>__name__==“__main</a:t>
            </a:r>
            <a:r>
              <a:rPr lang="en-US" altLang="ko-KR" b="1" dirty="0" smtClean="0"/>
              <a:t>__”</a:t>
            </a:r>
          </a:p>
          <a:p>
            <a:pPr>
              <a:lnSpc>
                <a:spcPct val="150000"/>
              </a:lnSpc>
            </a:pPr>
            <a:r>
              <a:rPr lang="ko-KR" altLang="en-US" b="1" dirty="0" smtClean="0"/>
              <a:t>패키지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ko-KR" altLang="en-US" b="1" dirty="0"/>
              <a:t>텍스트 </a:t>
            </a:r>
            <a:r>
              <a:rPr lang="ko-KR" altLang="en-US" b="1" dirty="0" smtClean="0"/>
              <a:t>데이터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ko-KR" altLang="en-US" b="1" dirty="0"/>
              <a:t>바이너리 데이터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ko-KR" altLang="en-US" b="1" dirty="0" smtClean="0"/>
              <a:t>키워드로 정리하는 핵심 포인트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ko-KR" altLang="en-US" b="1" dirty="0" smtClean="0"/>
              <a:t>확인문</a:t>
            </a:r>
            <a:r>
              <a:rPr lang="ko-KR" altLang="en-US" b="1" dirty="0"/>
              <a:t>제</a:t>
            </a:r>
            <a:endParaRPr lang="en-US" altLang="ko-KR" b="1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4946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패키지</a:t>
            </a:r>
          </a:p>
        </p:txBody>
      </p:sp>
      <p:pic>
        <p:nvPicPr>
          <p:cNvPr id="337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090" y="1258396"/>
            <a:ext cx="7432012" cy="1346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83796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텍스트 데이터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rgbClr val="C00000"/>
                </a:solidFill>
              </a:rPr>
              <a:t>텍스트 데이터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(text data)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우리가 쉽게 읽을 수 있는 형태의 데이터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컴퓨터는 내부적으로 모든 처리를 </a:t>
            </a:r>
            <a:r>
              <a:rPr lang="en-US" altLang="ko-KR" dirty="0" smtClean="0"/>
              <a:t>0</a:t>
            </a:r>
            <a:r>
              <a:rPr lang="ko-KR" altLang="en-US" dirty="0" smtClean="0"/>
              <a:t>과</a:t>
            </a:r>
            <a:r>
              <a:rPr lang="en-US" altLang="ko-KR" dirty="0"/>
              <a:t> </a:t>
            </a:r>
            <a:r>
              <a:rPr lang="en-US" altLang="ko-KR" dirty="0" smtClean="0"/>
              <a:t>1</a:t>
            </a:r>
            <a:r>
              <a:rPr lang="ko-KR" altLang="en-US" dirty="0" smtClean="0"/>
              <a:t>로 이루어진 이진숫자로 수행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텍스트 데이터로 쉽게 편집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7128710" y="4413292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368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203" y="4642579"/>
            <a:ext cx="7220643" cy="1334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204" y="3126551"/>
            <a:ext cx="7220643" cy="1398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10087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텍스트 데이터</a:t>
            </a:r>
          </a:p>
        </p:txBody>
      </p:sp>
      <p:pic>
        <p:nvPicPr>
          <p:cNvPr id="389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847" y="1160220"/>
            <a:ext cx="5956752" cy="4885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7128710" y="4413292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3209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바이너리 데이터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rgbClr val="C00000"/>
                </a:solidFill>
              </a:rPr>
              <a:t>바이너리 데이터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(binary data)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텍스트 에디터로 열었을 때 의미를 이해할 수 없는 데이터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이미지</a:t>
            </a:r>
            <a:r>
              <a:rPr lang="en-US" altLang="ko-KR" dirty="0" smtClean="0"/>
              <a:t>, </a:t>
            </a:r>
            <a:r>
              <a:rPr lang="ko-KR" altLang="en-US" dirty="0" smtClean="0"/>
              <a:t>동영상 등</a:t>
            </a:r>
            <a:endParaRPr lang="ko-KR" altLang="en-US" dirty="0"/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150" y="2775606"/>
            <a:ext cx="7289482" cy="100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7128710" y="4413292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378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118" y="3883819"/>
            <a:ext cx="7289482" cy="1049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7221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바이너리 데이터</a:t>
            </a:r>
          </a:p>
        </p:txBody>
      </p:sp>
      <p:pic>
        <p:nvPicPr>
          <p:cNvPr id="399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230" y="1243937"/>
            <a:ext cx="7320703" cy="16655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7128710" y="4413292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399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107" y="3238588"/>
            <a:ext cx="7227743" cy="28795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4667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바이너리 데이터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err="1" smtClean="0"/>
              <a:t>인코딩과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디코딩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err="1" smtClean="0">
                <a:solidFill>
                  <a:srgbClr val="C00000"/>
                </a:solidFill>
              </a:rPr>
              <a:t>인코딩</a:t>
            </a:r>
            <a:r>
              <a:rPr lang="ko-KR" altLang="en-US" dirty="0" smtClean="0"/>
              <a:t>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(encoding)</a:t>
            </a:r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텍스트 데이터를 우리가 읽기 쉬운 글자로 보이기 위해</a:t>
            </a:r>
            <a:r>
              <a:rPr lang="en-US" altLang="ko-KR" dirty="0" smtClean="0"/>
              <a:t>, </a:t>
            </a:r>
            <a:r>
              <a:rPr lang="ko-KR" altLang="en-US" dirty="0" smtClean="0"/>
              <a:t>혹은 바이너리 데이터를 읽어 이미지로 보이기 위해 데이터를 변환하는 것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err="1" smtClean="0">
                <a:solidFill>
                  <a:srgbClr val="C00000"/>
                </a:solidFill>
              </a:rPr>
              <a:t>디코딩</a:t>
            </a:r>
            <a:r>
              <a:rPr lang="ko-KR" altLang="en-US" dirty="0" smtClean="0"/>
              <a:t>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(decoding)</a:t>
            </a:r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반대 과정</a:t>
            </a:r>
            <a:endParaRPr lang="ko-KR" altLang="en-US" dirty="0"/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743" y="1192271"/>
            <a:ext cx="7339359" cy="20021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39026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바이너리 데이터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인터넷의 이미지 저장하기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파일</a:t>
            </a:r>
            <a:r>
              <a:rPr lang="en-US" altLang="ko-KR" dirty="0" smtClean="0"/>
              <a:t> </a:t>
            </a:r>
            <a:r>
              <a:rPr lang="ko-KR" altLang="en-US" dirty="0" smtClean="0"/>
              <a:t>열 때 뒤에 </a:t>
            </a:r>
            <a:r>
              <a:rPr lang="en-US" altLang="ko-KR" dirty="0" smtClean="0"/>
              <a:t>“b” </a:t>
            </a:r>
            <a:r>
              <a:rPr lang="ko-KR" altLang="en-US" dirty="0" smtClean="0"/>
              <a:t>붙이기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바이너리 데이터로 저장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7128710" y="4413292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416" y="2770034"/>
            <a:ext cx="7249345" cy="2914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38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바이너리 데이터</a:t>
            </a:r>
          </a:p>
        </p:txBody>
      </p:sp>
      <p:pic>
        <p:nvPicPr>
          <p:cNvPr id="4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556" y="1303599"/>
            <a:ext cx="7280044" cy="3509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7128710" y="4413292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8584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키워드로 정리하는 핵심 포인트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28650" y="1191986"/>
            <a:ext cx="7191876" cy="498497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1800" b="1" dirty="0" err="1" smtClean="0">
                <a:solidFill>
                  <a:srgbClr val="C00000"/>
                </a:solidFill>
              </a:rPr>
              <a:t>엔트리</a:t>
            </a:r>
            <a:r>
              <a:rPr lang="ko-KR" altLang="en-US" sz="1800" b="1" dirty="0" smtClean="0">
                <a:solidFill>
                  <a:srgbClr val="C00000"/>
                </a:solidFill>
              </a:rPr>
              <a:t> 포인트 </a:t>
            </a:r>
            <a:r>
              <a:rPr lang="en-US" altLang="ko-KR" sz="1800" dirty="0" smtClean="0"/>
              <a:t>: python </a:t>
            </a:r>
            <a:r>
              <a:rPr lang="ko-KR" altLang="en-US" sz="1800" dirty="0" smtClean="0"/>
              <a:t>명령어 사용한 첫 진입 파일을 </a:t>
            </a:r>
            <a:r>
              <a:rPr lang="ko-KR" altLang="en-US" sz="1800" dirty="0" err="1" smtClean="0"/>
              <a:t>엔트리</a:t>
            </a:r>
            <a:r>
              <a:rPr lang="ko-KR" altLang="en-US" sz="1800" dirty="0" smtClean="0"/>
              <a:t> 포인트라 부른다</a:t>
            </a:r>
            <a:r>
              <a:rPr lang="en-US" altLang="ko-KR" sz="18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800" dirty="0" smtClean="0"/>
          </a:p>
          <a:p>
            <a:pPr>
              <a:lnSpc>
                <a:spcPct val="150000"/>
              </a:lnSpc>
            </a:pPr>
            <a:r>
              <a:rPr lang="en-US" altLang="ko-KR" sz="1800" b="1" dirty="0" smtClean="0">
                <a:solidFill>
                  <a:srgbClr val="C00000"/>
                </a:solidFill>
              </a:rPr>
              <a:t>__name__==“__main__”</a:t>
            </a:r>
            <a:r>
              <a:rPr lang="ko-KR" altLang="en-US" sz="1800" b="1" dirty="0" smtClean="0">
                <a:solidFill>
                  <a:srgbClr val="C00000"/>
                </a:solidFill>
              </a:rPr>
              <a:t> </a:t>
            </a:r>
            <a:r>
              <a:rPr lang="en-US" altLang="ko-KR" sz="1800" dirty="0" smtClean="0"/>
              <a:t>: </a:t>
            </a:r>
            <a:r>
              <a:rPr lang="ko-KR" altLang="en-US" sz="1800" dirty="0" smtClean="0"/>
              <a:t>현재 파일이 </a:t>
            </a:r>
            <a:r>
              <a:rPr lang="ko-KR" altLang="en-US" sz="1800" dirty="0" err="1" smtClean="0"/>
              <a:t>엔트리</a:t>
            </a:r>
            <a:r>
              <a:rPr lang="ko-KR" altLang="en-US" sz="1800" dirty="0" smtClean="0"/>
              <a:t> 포인트인지 확인할 때 사용하는 코드</a:t>
            </a:r>
            <a:endParaRPr lang="en-US" altLang="ko-KR" sz="1800" dirty="0" smtClean="0"/>
          </a:p>
          <a:p>
            <a:pPr>
              <a:lnSpc>
                <a:spcPct val="150000"/>
              </a:lnSpc>
            </a:pPr>
            <a:endParaRPr lang="en-US" altLang="ko-KR" sz="1800" b="1" dirty="0" smtClean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800" b="1" dirty="0" smtClean="0">
                <a:solidFill>
                  <a:srgbClr val="C00000"/>
                </a:solidFill>
              </a:rPr>
              <a:t>패키지 </a:t>
            </a:r>
            <a:r>
              <a:rPr lang="en-US" altLang="ko-KR" sz="1800" dirty="0" smtClean="0"/>
              <a:t>: </a:t>
            </a:r>
            <a:r>
              <a:rPr lang="ko-KR" altLang="en-US" sz="1800" dirty="0" smtClean="0"/>
              <a:t>모듈이 모인 것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3169636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모듈을 분석하는 방법 </a:t>
            </a:r>
            <a:r>
              <a:rPr lang="en-US" altLang="ko-KR" dirty="0" smtClean="0"/>
              <a:t>(</a:t>
            </a:r>
            <a:r>
              <a:rPr lang="ko-KR" altLang="en-US" dirty="0" smtClean="0"/>
              <a:t>확인문제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pip list </a:t>
            </a:r>
            <a:r>
              <a:rPr lang="ko-KR" altLang="en-US" dirty="0" smtClean="0"/>
              <a:t>명령어 사용하여 설치된 명령어 확인하고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pip show &lt;</a:t>
            </a:r>
            <a:r>
              <a:rPr lang="ko-KR" altLang="en-US" dirty="0" smtClean="0"/>
              <a:t>설치된 모듈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입력하여 모듈 설치된 위치 확인</a:t>
            </a:r>
            <a:endParaRPr lang="ko-KR" altLang="en-US" dirty="0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199" y="2369369"/>
            <a:ext cx="5252117" cy="1546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182" y="3777721"/>
            <a:ext cx="5258133" cy="22748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38956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시작하기 전에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altLang="ko-KR" b="1" dirty="0" smtClean="0">
                <a:solidFill>
                  <a:srgbClr val="FF0000"/>
                </a:solidFill>
              </a:rPr>
              <a:t>[</a:t>
            </a:r>
            <a:r>
              <a:rPr lang="ko-KR" altLang="en-US" b="1" dirty="0" smtClean="0">
                <a:solidFill>
                  <a:srgbClr val="FF0000"/>
                </a:solidFill>
              </a:rPr>
              <a:t>핵심 키워드</a:t>
            </a:r>
            <a:r>
              <a:rPr lang="en-US" altLang="ko-KR" b="1" dirty="0" smtClean="0">
                <a:solidFill>
                  <a:srgbClr val="FF0000"/>
                </a:solidFill>
              </a:rPr>
              <a:t>]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엔트리</a:t>
            </a:r>
            <a:r>
              <a:rPr lang="ko-KR" altLang="en-US" dirty="0" smtClean="0"/>
              <a:t> 포인트</a:t>
            </a:r>
            <a:r>
              <a:rPr lang="en-US" altLang="ko-KR" dirty="0" smtClean="0"/>
              <a:t>, __name__==“__main__”, </a:t>
            </a:r>
            <a:r>
              <a:rPr lang="ko-KR" altLang="en-US" dirty="0" smtClean="0"/>
              <a:t>패키지</a:t>
            </a:r>
            <a:endParaRPr lang="en-US" altLang="ko-KR" dirty="0" smtClean="0"/>
          </a:p>
          <a:p>
            <a:pPr marL="0" indent="0" algn="just">
              <a:lnSpc>
                <a:spcPct val="150000"/>
              </a:lnSpc>
              <a:buNone/>
            </a:pPr>
            <a:endParaRPr lang="en-US" altLang="ko-KR" dirty="0"/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ko-KR" b="1" dirty="0" smtClean="0">
                <a:solidFill>
                  <a:srgbClr val="FF0000"/>
                </a:solidFill>
              </a:rPr>
              <a:t>[</a:t>
            </a:r>
            <a:r>
              <a:rPr lang="ko-KR" altLang="en-US" b="1" dirty="0" smtClean="0">
                <a:solidFill>
                  <a:srgbClr val="FF0000"/>
                </a:solidFill>
              </a:rPr>
              <a:t>핵심 포인트</a:t>
            </a:r>
            <a:r>
              <a:rPr lang="en-US" altLang="ko-KR" b="1" dirty="0" smtClean="0">
                <a:solidFill>
                  <a:srgbClr val="FF0000"/>
                </a:solidFill>
              </a:rPr>
              <a:t>]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ko-KR" altLang="en-US" dirty="0" smtClean="0"/>
              <a:t>모듈을 만드는 방법을 알면 직접 모듈을 만드는 것은 물론이고 다른 사람이 만든 모듈을 분석할 수도 있다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492960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모듈을 분석하는 방법 </a:t>
            </a:r>
            <a:r>
              <a:rPr lang="en-US" altLang="ko-KR" dirty="0"/>
              <a:t>(</a:t>
            </a:r>
            <a:r>
              <a:rPr lang="ko-KR" altLang="en-US" dirty="0"/>
              <a:t>확인문제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28650" y="1263316"/>
            <a:ext cx="7886700" cy="4913647"/>
          </a:xfrm>
        </p:spPr>
        <p:txBody>
          <a:bodyPr/>
          <a:lstStyle/>
          <a:p>
            <a:pPr lvl="1"/>
            <a:r>
              <a:rPr lang="ko-KR" altLang="en-US" dirty="0" smtClean="0"/>
              <a:t>탐색기 사용하여 </a:t>
            </a:r>
            <a:r>
              <a:rPr lang="en-US" altLang="ko-KR" dirty="0" smtClean="0"/>
              <a:t>Location </a:t>
            </a:r>
            <a:r>
              <a:rPr lang="ko-KR" altLang="en-US" dirty="0" smtClean="0"/>
              <a:t>폴더로 들어가 여러 모듈 설치된 것 확인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파일을 하나하나 열어보며 찬찬히 분석해보기</a:t>
            </a:r>
            <a:endParaRPr lang="ko-KR" altLang="en-US" dirty="0"/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838" y="1912722"/>
            <a:ext cx="7114656" cy="16726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7603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시작하기 전에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module_basic</a:t>
            </a:r>
            <a:r>
              <a:rPr lang="en-US" altLang="ko-KR" dirty="0" smtClean="0"/>
              <a:t> </a:t>
            </a:r>
            <a:r>
              <a:rPr lang="ko-KR" altLang="en-US" dirty="0" smtClean="0"/>
              <a:t>디렉터리 만든 후 아래 두 파일 넣기</a:t>
            </a:r>
            <a:endParaRPr lang="ko-KR" alt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648" y="1740159"/>
            <a:ext cx="3575306" cy="2122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8125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모듈 만들기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dirty="0" err="1" smtClean="0"/>
              <a:t>module_basic</a:t>
            </a:r>
            <a:r>
              <a:rPr lang="en-US" altLang="ko-KR" dirty="0" smtClean="0"/>
              <a:t> </a:t>
            </a:r>
            <a:r>
              <a:rPr lang="ko-KR" altLang="en-US" dirty="0" smtClean="0"/>
              <a:t>디렉터리 만든 후 아래 두 파일 저장하고</a:t>
            </a:r>
            <a:endParaRPr lang="en-US" altLang="ko-KR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 smtClean="0"/>
              <a:t>    </a:t>
            </a:r>
            <a:r>
              <a:rPr lang="en-US" altLang="ko-KR" dirty="0" err="1" smtClean="0"/>
              <a:t>main.py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 실행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7128710" y="4413292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888" y="2162425"/>
            <a:ext cx="7362985" cy="402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91835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모듈 만들기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패키지 </a:t>
            </a:r>
            <a:r>
              <a:rPr lang="en-US" altLang="ko-KR" dirty="0" smtClean="0"/>
              <a:t>(package)</a:t>
            </a:r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복잡하고 구조화된 모듈 만들 때 사용하는 기능</a:t>
            </a:r>
            <a:endParaRPr lang="ko-KR" altLang="en-US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871" y="1177635"/>
            <a:ext cx="7200570" cy="20769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35276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7086600" y="4379495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__name__==“__main__”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28650" y="1191987"/>
            <a:ext cx="7886700" cy="4980214"/>
          </a:xfrm>
        </p:spPr>
        <p:txBody>
          <a:bodyPr>
            <a:normAutofit/>
          </a:bodyPr>
          <a:lstStyle/>
          <a:p>
            <a:pPr algn="just"/>
            <a:r>
              <a:rPr lang="en-US" altLang="ko-KR" dirty="0" smtClean="0">
                <a:solidFill>
                  <a:srgbClr val="C00000"/>
                </a:solidFill>
              </a:rPr>
              <a:t>__name__</a:t>
            </a:r>
          </a:p>
          <a:p>
            <a:pPr lvl="1" algn="just">
              <a:lnSpc>
                <a:spcPct val="160000"/>
              </a:lnSpc>
            </a:pPr>
            <a:r>
              <a:rPr lang="ko-KR" altLang="en-US" dirty="0" err="1" smtClean="0">
                <a:solidFill>
                  <a:srgbClr val="C00000"/>
                </a:solidFill>
              </a:rPr>
              <a:t>엔트리</a:t>
            </a:r>
            <a:r>
              <a:rPr lang="en-US" altLang="ko-KR" dirty="0" smtClean="0">
                <a:solidFill>
                  <a:srgbClr val="C00000"/>
                </a:solidFill>
              </a:rPr>
              <a:t> </a:t>
            </a:r>
            <a:r>
              <a:rPr lang="ko-KR" altLang="en-US" dirty="0" smtClean="0">
                <a:solidFill>
                  <a:srgbClr val="C00000"/>
                </a:solidFill>
              </a:rPr>
              <a:t>포인트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(entry point)</a:t>
            </a:r>
            <a:r>
              <a:rPr lang="en-US" altLang="ko-KR" dirty="0" smtClean="0"/>
              <a:t> / </a:t>
            </a:r>
            <a:r>
              <a:rPr lang="ko-KR" altLang="en-US" dirty="0" smtClean="0">
                <a:solidFill>
                  <a:srgbClr val="C00000"/>
                </a:solidFill>
              </a:rPr>
              <a:t>메인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(main)</a:t>
            </a:r>
          </a:p>
          <a:p>
            <a:pPr lvl="2" algn="just">
              <a:lnSpc>
                <a:spcPct val="160000"/>
              </a:lnSpc>
            </a:pPr>
            <a:r>
              <a:rPr lang="ko-KR" altLang="en-US" dirty="0" smtClean="0"/>
              <a:t>프로그램의 </a:t>
            </a:r>
            <a:r>
              <a:rPr lang="ko-KR" altLang="en-US" dirty="0" err="1" smtClean="0"/>
              <a:t>진입점</a:t>
            </a:r>
            <a:endParaRPr lang="en-US" altLang="ko-KR" dirty="0" smtClean="0"/>
          </a:p>
          <a:p>
            <a:pPr lvl="2" algn="just">
              <a:lnSpc>
                <a:spcPct val="160000"/>
              </a:lnSpc>
            </a:pPr>
            <a:r>
              <a:rPr lang="ko-KR" altLang="en-US" dirty="0" smtClean="0"/>
              <a:t>메인</a:t>
            </a:r>
            <a:r>
              <a:rPr lang="en-US" altLang="ko-KR" dirty="0" smtClean="0"/>
              <a:t> </a:t>
            </a:r>
            <a:r>
              <a:rPr lang="ko-KR" altLang="en-US" dirty="0" smtClean="0"/>
              <a:t>내부에서의 </a:t>
            </a:r>
            <a:r>
              <a:rPr lang="en-US" altLang="ko-KR" dirty="0" smtClean="0"/>
              <a:t>__name__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“__main__”</a:t>
            </a:r>
          </a:p>
          <a:p>
            <a:pPr lvl="2" algn="just"/>
            <a:endParaRPr lang="en-US" altLang="ko-KR" dirty="0"/>
          </a:p>
          <a:p>
            <a:pPr lvl="2" algn="just"/>
            <a:endParaRPr lang="en-US" altLang="ko-KR" dirty="0" smtClean="0"/>
          </a:p>
          <a:p>
            <a:pPr lvl="2" algn="just"/>
            <a:endParaRPr lang="en-US" altLang="ko-KR" dirty="0" smtClean="0"/>
          </a:p>
          <a:p>
            <a:pPr lvl="2" algn="just"/>
            <a:endParaRPr lang="en-US" altLang="ko-KR" dirty="0"/>
          </a:p>
          <a:p>
            <a:pPr lvl="2" algn="just"/>
            <a:endParaRPr lang="en-US" altLang="ko-KR" dirty="0" smtClean="0"/>
          </a:p>
          <a:p>
            <a:pPr lvl="2" algn="just"/>
            <a:endParaRPr lang="en-US" altLang="ko-KR" dirty="0"/>
          </a:p>
          <a:p>
            <a:pPr algn="just"/>
            <a:r>
              <a:rPr lang="ko-KR" altLang="en-US" dirty="0" smtClean="0"/>
              <a:t>모듈의 </a:t>
            </a:r>
            <a:r>
              <a:rPr lang="en-US" altLang="ko-KR" dirty="0" smtClean="0"/>
              <a:t>__name__</a:t>
            </a:r>
          </a:p>
          <a:p>
            <a:pPr lvl="1" algn="just">
              <a:lnSpc>
                <a:spcPct val="150000"/>
              </a:lnSpc>
            </a:pPr>
            <a:r>
              <a:rPr lang="ko-KR" altLang="en-US" dirty="0" err="1" smtClean="0"/>
              <a:t>엔트리</a:t>
            </a:r>
            <a:r>
              <a:rPr lang="ko-KR" altLang="en-US" dirty="0" smtClean="0"/>
              <a:t> 포인트 아니지만 </a:t>
            </a:r>
            <a:r>
              <a:rPr lang="ko-KR" altLang="en-US" dirty="0" err="1" smtClean="0"/>
              <a:t>엔트리</a:t>
            </a:r>
            <a:r>
              <a:rPr lang="ko-KR" altLang="en-US" dirty="0" smtClean="0"/>
              <a:t> 포인트 파일 내에서 </a:t>
            </a:r>
            <a:r>
              <a:rPr lang="en-US" altLang="ko-KR" dirty="0" smtClean="0"/>
              <a:t>import </a:t>
            </a:r>
            <a:r>
              <a:rPr lang="ko-KR" altLang="en-US" dirty="0" smtClean="0"/>
              <a:t>되었기 때문에 모듈 내 코드가 실행</a:t>
            </a:r>
            <a:endParaRPr lang="en-US" altLang="ko-KR" dirty="0" smtClean="0"/>
          </a:p>
          <a:p>
            <a:pPr lvl="1" algn="just">
              <a:lnSpc>
                <a:spcPct val="150000"/>
              </a:lnSpc>
            </a:pPr>
            <a:r>
              <a:rPr lang="ko-KR" altLang="en-US" dirty="0" smtClean="0"/>
              <a:t>모듈</a:t>
            </a:r>
            <a:r>
              <a:rPr lang="en-US" altLang="ko-KR" dirty="0" smtClean="0"/>
              <a:t> </a:t>
            </a:r>
            <a:r>
              <a:rPr lang="ko-KR" altLang="en-US" dirty="0" smtClean="0"/>
              <a:t>내부에서 </a:t>
            </a:r>
            <a:r>
              <a:rPr lang="en-US" altLang="ko-KR" dirty="0" smtClean="0"/>
              <a:t>__name__ </a:t>
            </a:r>
            <a:r>
              <a:rPr lang="ko-KR" altLang="en-US" dirty="0" smtClean="0"/>
              <a:t>출력하면 모듈의 이름 나타냄</a:t>
            </a:r>
            <a:endParaRPr lang="ko-KR" altLang="en-US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4870" y="2901802"/>
            <a:ext cx="3665435" cy="1056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83683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__name__==“__main__”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935020"/>
            <a:ext cx="8229600" cy="5500726"/>
          </a:xfrm>
        </p:spPr>
        <p:txBody>
          <a:bodyPr/>
          <a:lstStyle/>
          <a:p>
            <a:pPr lvl="1"/>
            <a:r>
              <a:rPr lang="ko-KR" altLang="en-US" dirty="0" smtClean="0"/>
              <a:t>예시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모듈 이름을 출력하는 모듈 만들기</a:t>
            </a:r>
            <a:endParaRPr lang="ko-KR" altLang="en-US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629" y="1586173"/>
            <a:ext cx="7301346" cy="1939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629" y="3896159"/>
            <a:ext cx="7301346" cy="729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7128710" y="4413292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679" y="4744683"/>
            <a:ext cx="7282296" cy="71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3028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__name__==“__main__”</a:t>
            </a:r>
            <a:endParaRPr lang="ko-KR" altLang="en-US" dirty="0"/>
          </a:p>
        </p:txBody>
      </p:sp>
      <p:pic>
        <p:nvPicPr>
          <p:cNvPr id="2253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157" y="1214928"/>
            <a:ext cx="7142191" cy="1873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5691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바인드소프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9050">
          <a:solidFill>
            <a:schemeClr val="tx1"/>
          </a:solidFill>
          <a:prstDash val="solid"/>
        </a:ln>
        <a:effectLst/>
      </a:spPr>
      <a:bodyPr wrap="square" rtlCol="0" anchor="ctr" anchorCtr="0">
        <a:noAutofit/>
      </a:bodyPr>
      <a:lstStyle>
        <a:defPPr marL="742950" indent="-742950" algn="ctr">
          <a:defRPr dirty="0" smtClean="0">
            <a:latin typeface="HY동녘B" pitchFamily="18" charset="-127"/>
            <a:ea typeface="HY동녘B" pitchFamily="18" charset="-127"/>
          </a:defRPr>
        </a:defPPr>
      </a:lstStyle>
    </a:spDef>
    <a:lnDef>
      <a:spPr>
        <a:ln w="19050">
          <a:solidFill>
            <a:schemeClr val="tx1"/>
          </a:solidFill>
          <a:headEnd type="none"/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gradFill>
          <a:gsLst>
            <a:gs pos="100000">
              <a:schemeClr val="bg1"/>
            </a:gs>
            <a:gs pos="0">
              <a:schemeClr val="bg1">
                <a:alpha val="0"/>
              </a:schemeClr>
            </a:gs>
          </a:gsLst>
          <a:lin ang="5400000" scaled="0"/>
        </a:gradFill>
      </a:spPr>
      <a:bodyPr vert="horz" lIns="91440" tIns="45720" rIns="91440" bIns="45720" rtlCol="0" anchor="ctr">
        <a:noAutofit/>
      </a:bodyPr>
      <a:lstStyle>
        <a:defPPr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바인드소프트" id="{9F29D461-A87A-4152-BAD6-53B5FC0ADF71}" vid="{A468E1C3-A913-41F0-BB80-6BEB0CCAC86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바인드소프트</Template>
  <TotalTime>1976</TotalTime>
  <Words>545</Words>
  <Application>Microsoft Office PowerPoint</Application>
  <PresentationFormat>화면 슬라이드 쇼(4:3)</PresentationFormat>
  <Paragraphs>158</Paragraphs>
  <Slides>30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5" baseType="lpstr">
      <vt:lpstr>HY견고딕</vt:lpstr>
      <vt:lpstr>맑은 고딕</vt:lpstr>
      <vt:lpstr>Arial</vt:lpstr>
      <vt:lpstr>Wingdings</vt:lpstr>
      <vt:lpstr>바인드소프트</vt:lpstr>
      <vt:lpstr>모듈 만들기</vt:lpstr>
      <vt:lpstr>목차</vt:lpstr>
      <vt:lpstr>시작하기 전에</vt:lpstr>
      <vt:lpstr>시작하기 전에</vt:lpstr>
      <vt:lpstr>모듈 만들기</vt:lpstr>
      <vt:lpstr>모듈 만들기</vt:lpstr>
      <vt:lpstr>__name__==“__main__”</vt:lpstr>
      <vt:lpstr>__name__==“__main__”</vt:lpstr>
      <vt:lpstr>__name__==“__main__”</vt:lpstr>
      <vt:lpstr>__name__==“__main__”</vt:lpstr>
      <vt:lpstr>__name__==“__main__”</vt:lpstr>
      <vt:lpstr>__name__==“__main__”</vt:lpstr>
      <vt:lpstr>__name__==“__main__”</vt:lpstr>
      <vt:lpstr>__name__==“__main__”</vt:lpstr>
      <vt:lpstr>패키지</vt:lpstr>
      <vt:lpstr>패키지</vt:lpstr>
      <vt:lpstr>패키지</vt:lpstr>
      <vt:lpstr>패키지</vt:lpstr>
      <vt:lpstr>패키지</vt:lpstr>
      <vt:lpstr>패키지</vt:lpstr>
      <vt:lpstr>텍스트 데이터</vt:lpstr>
      <vt:lpstr>텍스트 데이터</vt:lpstr>
      <vt:lpstr>바이너리 데이터</vt:lpstr>
      <vt:lpstr>바이너리 데이터</vt:lpstr>
      <vt:lpstr>바이너리 데이터</vt:lpstr>
      <vt:lpstr>바이너리 데이터</vt:lpstr>
      <vt:lpstr>바이너리 데이터</vt:lpstr>
      <vt:lpstr>키워드로 정리하는 핵심 포인트</vt:lpstr>
      <vt:lpstr>모듈을 분석하는 방법 (확인문제)</vt:lpstr>
      <vt:lpstr>모듈을 분석하는 방법 (확인문제)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JJA</dc:creator>
  <cp:lastModifiedBy>Sugil</cp:lastModifiedBy>
  <cp:revision>155</cp:revision>
  <dcterms:created xsi:type="dcterms:W3CDTF">2019-06-04T09:17:40Z</dcterms:created>
  <dcterms:modified xsi:type="dcterms:W3CDTF">2023-06-14T12:49:59Z</dcterms:modified>
</cp:coreProperties>
</file>