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92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2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7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파이게임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ppt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제작 필요</a:t>
            </a:r>
            <a:r>
              <a:rPr lang="en-US" altLang="ko-KR" b="1" dirty="0" smtClean="0"/>
              <a:t>.</a:t>
            </a:r>
          </a:p>
          <a:p>
            <a:r>
              <a:rPr lang="ko-KR" altLang="en-US" dirty="0" smtClean="0"/>
              <a:t>시간 </a:t>
            </a:r>
            <a:r>
              <a:rPr lang="ko-KR" altLang="en-US" dirty="0" err="1" smtClean="0"/>
              <a:t>날때</a:t>
            </a:r>
            <a:r>
              <a:rPr lang="ko-KR" altLang="en-US" dirty="0" smtClean="0"/>
              <a:t> 만드는 걸로</a:t>
            </a:r>
            <a:r>
              <a:rPr lang="en-US" altLang="ko-KR" smtClean="0"/>
              <a:t>….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2039</TotalTime>
  <Words>12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HY견고딕</vt:lpstr>
      <vt:lpstr>맑은 고딕</vt:lpstr>
      <vt:lpstr>Arial</vt:lpstr>
      <vt:lpstr>Wingdings</vt:lpstr>
      <vt:lpstr>바인드소프트</vt:lpstr>
      <vt:lpstr>파이게임</vt:lpstr>
      <vt:lpstr>목차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169</cp:revision>
  <dcterms:created xsi:type="dcterms:W3CDTF">2019-06-04T09:17:40Z</dcterms:created>
  <dcterms:modified xsi:type="dcterms:W3CDTF">2023-07-19T06:59:50Z</dcterms:modified>
</cp:coreProperties>
</file>