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2"/>
  </p:notesMasterIdLst>
  <p:sldIdLst>
    <p:sldId id="436" r:id="rId2"/>
    <p:sldId id="426" r:id="rId3"/>
    <p:sldId id="416" r:id="rId4"/>
    <p:sldId id="437" r:id="rId5"/>
    <p:sldId id="441" r:id="rId6"/>
    <p:sldId id="430" r:id="rId7"/>
    <p:sldId id="429" r:id="rId8"/>
    <p:sldId id="431" r:id="rId9"/>
    <p:sldId id="432" r:id="rId10"/>
    <p:sldId id="415" r:id="rId11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노드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86" y="1362273"/>
            <a:ext cx="1195984" cy="195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21" y="1624258"/>
            <a:ext cx="481109" cy="122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58" y="1833213"/>
            <a:ext cx="6632134" cy="153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0" y="2043358"/>
            <a:ext cx="1940669" cy="373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58" y="2462458"/>
            <a:ext cx="246539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2615" y="2672008"/>
            <a:ext cx="792138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1276350"/>
            <a:ext cx="15354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 dirty="0">
              <a:latin typeface="Arial"/>
              <a:cs typeface="Arial"/>
            </a:endParaRPr>
          </a:p>
          <a:p>
            <a:pPr marL="500380">
              <a:lnSpc>
                <a:spcPts val="1664"/>
              </a:lnSpc>
              <a:spcBef>
                <a:spcPts val="30"/>
              </a:spcBef>
            </a:pPr>
            <a:r>
              <a:rPr sz="1400" b="1" dirty="0">
                <a:latin typeface="Arial"/>
                <a:cs typeface="Arial"/>
              </a:rPr>
              <a:t>○</a:t>
            </a: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97720" y="2880963"/>
            <a:ext cx="3372608" cy="15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5984" y="3091109"/>
            <a:ext cx="2668438" cy="1525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7720" y="3300063"/>
            <a:ext cx="2323485" cy="153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1488" y="3507976"/>
            <a:ext cx="2341099" cy="1547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91200" y="3167383"/>
            <a:ext cx="1006475" cy="906780"/>
          </a:xfrm>
          <a:custGeom>
            <a:avLst/>
            <a:gdLst/>
            <a:ahLst/>
            <a:cxnLst/>
            <a:rect l="l" t="t" r="r" b="b"/>
            <a:pathLst>
              <a:path w="1006475" h="906779">
                <a:moveTo>
                  <a:pt x="1006005" y="361950"/>
                </a:moveTo>
                <a:lnTo>
                  <a:pt x="823099" y="361950"/>
                </a:lnTo>
                <a:lnTo>
                  <a:pt x="823099" y="180975"/>
                </a:lnTo>
                <a:lnTo>
                  <a:pt x="91452" y="180975"/>
                </a:lnTo>
                <a:lnTo>
                  <a:pt x="91452" y="0"/>
                </a:lnTo>
                <a:lnTo>
                  <a:pt x="0" y="0"/>
                </a:lnTo>
                <a:lnTo>
                  <a:pt x="0" y="180975"/>
                </a:lnTo>
                <a:lnTo>
                  <a:pt x="0" y="182880"/>
                </a:lnTo>
                <a:lnTo>
                  <a:pt x="0" y="906780"/>
                </a:lnTo>
                <a:lnTo>
                  <a:pt x="640181" y="906780"/>
                </a:lnTo>
                <a:lnTo>
                  <a:pt x="640181" y="725805"/>
                </a:lnTo>
                <a:lnTo>
                  <a:pt x="640181" y="723900"/>
                </a:lnTo>
                <a:lnTo>
                  <a:pt x="640181" y="544830"/>
                </a:lnTo>
                <a:lnTo>
                  <a:pt x="1006005" y="544830"/>
                </a:lnTo>
                <a:lnTo>
                  <a:pt x="1006005" y="3619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000" y="3061899"/>
            <a:ext cx="2519045" cy="153035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ts val="1435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install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log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3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└──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src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365" y="4253196"/>
            <a:ext cx="2012314" cy="18288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200" spc="-2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directories,</a:t>
            </a:r>
            <a:r>
              <a:rPr sz="120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0</a:t>
            </a:r>
            <a:r>
              <a:rPr sz="1200" spc="-2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files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838200" y="342469"/>
            <a:ext cx="4238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j-ea"/>
                <a:ea typeface="+mj-ea"/>
              </a:rPr>
              <a:t>ROS </a:t>
            </a:r>
            <a:r>
              <a:rPr lang="ko-KR" altLang="en-US" sz="6000" dirty="0" smtClean="0">
                <a:latin typeface="+mj-ea"/>
                <a:ea typeface="+mj-ea"/>
              </a:rPr>
              <a:t>패키지</a:t>
            </a:r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358132"/>
            <a:ext cx="8229600" cy="3463915"/>
          </a:xfrm>
        </p:spPr>
        <p:txBody>
          <a:bodyPr/>
          <a:lstStyle/>
          <a:p>
            <a:r>
              <a:rPr lang="en-US" altLang="ko-KR" dirty="0" smtClean="0"/>
              <a:t>ROS 2</a:t>
            </a:r>
            <a:r>
              <a:rPr lang="ko-KR" altLang="en-US" dirty="0" smtClean="0"/>
              <a:t>의 파일 시스템패키지란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소프트웨어를 구성하는 기본 단위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 이상의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package.xml  :  </a:t>
            </a:r>
            <a:r>
              <a:rPr lang="ko-KR" altLang="en-US" dirty="0" smtClean="0"/>
              <a:t>패키지에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Cmakelists.txt : </a:t>
            </a:r>
            <a:r>
              <a:rPr lang="ko-KR" altLang="en-US" dirty="0" smtClean="0"/>
              <a:t>빌드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환경파일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..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50495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-[] </a:t>
            </a:r>
            <a:r>
              <a:rPr lang="ko-KR" altLang="en-US" dirty="0" smtClean="0"/>
              <a:t>로 바이너리 설치를 하게 되면 </a:t>
            </a:r>
            <a:r>
              <a:rPr lang="en-US" altLang="ko-KR" dirty="0" smtClean="0"/>
              <a:t>/opt/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/foxy/… </a:t>
            </a:r>
            <a:r>
              <a:rPr lang="ko-KR" altLang="en-US" dirty="0" smtClean="0"/>
              <a:t>쪽에 설치가 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소스코드는 깃에서 클론을 해서 설치하게 되며 자신이 설치하고자하는 워크스페이스에 설치가 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설정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( Bourne shell run command) </a:t>
            </a:r>
            <a:r>
              <a:rPr lang="ko-KR" altLang="en-US" dirty="0" smtClean="0">
                <a:latin typeface="+mj-lt"/>
              </a:rPr>
              <a:t>의 약자로 </a:t>
            </a:r>
            <a:r>
              <a:rPr lang="en-US" altLang="ko-KR" dirty="0" smtClean="0">
                <a:latin typeface="+mj-lt"/>
              </a:rPr>
              <a:t>Steve Bourne </a:t>
            </a:r>
            <a:r>
              <a:rPr lang="ko-KR" altLang="en-US" dirty="0" smtClean="0">
                <a:latin typeface="+mj-lt"/>
              </a:rPr>
              <a:t>가 제작한 유닉스 오리지널 쉘이다</a:t>
            </a:r>
            <a:r>
              <a:rPr lang="en-US" altLang="ko-KR" dirty="0" smtClean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추가 내용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개발 </a:t>
            </a:r>
            <a:r>
              <a:rPr lang="ko-KR" altLang="en-US" dirty="0">
                <a:latin typeface="+mj-lt"/>
              </a:rPr>
              <a:t>툴 </a:t>
            </a:r>
            <a:r>
              <a:rPr lang="ko-KR" altLang="en-US" dirty="0" smtClean="0">
                <a:latin typeface="+mj-lt"/>
              </a:rPr>
              <a:t>설치</a:t>
            </a:r>
            <a:endParaRPr lang="en-US" altLang="ko-KR" dirty="0" smtClean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 smtClean="0">
                <a:solidFill>
                  <a:srgbClr val="333333"/>
                </a:solidFill>
                <a:latin typeface="+mj-lt"/>
              </a:rPr>
              <a:t>용량 늘리기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 smtClean="0">
                <a:latin typeface="+mj-lt"/>
              </a:rPr>
              <a:t> </a:t>
            </a:r>
            <a:endParaRPr lang="ko-KR" altLang="ko-KR" dirty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4567" y="1206500"/>
            <a:ext cx="2057400" cy="3621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fontAlgn="base"/>
            <a:r>
              <a:rPr lang="en-US" altLang="ko-KR" sz="700" dirty="0" err="1"/>
              <a:t>sudo</a:t>
            </a:r>
            <a:r>
              <a:rPr lang="en-US" altLang="ko-KR" sz="700" dirty="0"/>
              <a:t> apt update &amp;&amp;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build-essential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cmake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git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libbullet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python3-colcon-common-extensions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python3-flake8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python3-pip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python3-pytest-cov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python3-rosdep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python3-setuptools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python3-vcstool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wget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python3 -m pip install -U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argcomplete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flake8-blind-except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flake8-builtins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flake8-class-newline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flake8-comprehensions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flake8-deprecated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flake8-docstrings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flake8-import-order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flake8-quotes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r>
              <a:rPr lang="en-US" altLang="ko-KR" sz="700" dirty="0"/>
              <a:t>-repeat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pytest-rerunfailures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--no-install-recommends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libasio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libtinyxml2-dev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libcunit1-dev</a:t>
            </a:r>
            <a:endParaRPr lang="ko-KR" altLang="ko-KR" sz="700" dirty="0"/>
          </a:p>
          <a:p>
            <a:endParaRPr lang="ko-KR" altLang="en-US" sz="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ROS </a:t>
            </a:r>
            <a:r>
              <a:rPr lang="ko-KR" altLang="en-US" smtClean="0"/>
              <a:t>패키지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</a:t>
            </a:r>
            <a:r>
              <a:rPr lang="en-US" altLang="ko-KR" dirty="0" smtClean="0"/>
              <a:t>--</a:t>
            </a:r>
            <a:r>
              <a:rPr lang="en-US" altLang="ko-KR" dirty="0"/>
              <a:t>build-type </a:t>
            </a:r>
            <a:r>
              <a:rPr lang="en-US" altLang="ko-KR" dirty="0" err="1" smtClean="0"/>
              <a:t>ament_python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ko-KR" dirty="0" err="1"/>
              <a:t>패키지명</a:t>
            </a:r>
            <a:r>
              <a:rPr lang="en-US" altLang="ko-KR" dirty="0"/>
              <a:t>] </a:t>
            </a:r>
            <a:r>
              <a:rPr lang="en-US" altLang="ko-KR" dirty="0" smtClean="0"/>
              <a:t> --</a:t>
            </a:r>
            <a:r>
              <a:rPr lang="en-US" altLang="ko-KR" dirty="0"/>
              <a:t>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 smtClean="0"/>
              <a:t>…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Bitmap Image" r:id="rId4" imgW="5270400" imgH="2019240" progId="PBrush">
                  <p:embed/>
                </p:oleObj>
              </mc:Choice>
              <mc:Fallback>
                <p:oleObj name="Bitmap Image" r:id="rId4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Bitmap Image" r:id="rId6" imgW="4216320" imgH="1486080" progId="PBrush">
                  <p:embed/>
                </p:oleObj>
              </mc:Choice>
              <mc:Fallback>
                <p:oleObj name="Bitmap Image" r:id="rId6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1276350"/>
            <a:ext cx="54864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●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setup.py </a:t>
            </a:r>
            <a:endParaRPr sz="1800" dirty="0">
              <a:latin typeface="Arial"/>
              <a:cs typeface="Arial"/>
            </a:endParaRPr>
          </a:p>
          <a:p>
            <a:pPr marL="1192530" indent="-336550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1192530" algn="l"/>
                <a:tab pos="1193165" algn="l"/>
              </a:tabLst>
            </a:pPr>
            <a:r>
              <a:rPr sz="1400" dirty="0">
                <a:latin typeface="Gulim"/>
                <a:cs typeface="Gulim"/>
              </a:rPr>
              <a:t>패키지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안에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있는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코드를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빌드하기위한 설정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파일</a:t>
            </a:r>
            <a:endParaRPr sz="14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4800" y="540053"/>
            <a:ext cx="80772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Setup.py </a:t>
            </a:r>
            <a:r>
              <a:rPr lang="ko-KR" altLang="en-US" sz="5400" dirty="0" smtClean="0"/>
              <a:t>작성요령</a:t>
            </a:r>
            <a:r>
              <a:rPr lang="en-US" altLang="ko-KR" sz="5400" dirty="0" smtClean="0"/>
              <a:t>(python)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646"/>
              </p:ext>
            </p:extLst>
          </p:nvPr>
        </p:nvGraphicFramePr>
        <p:xfrm>
          <a:off x="1371600" y="1809750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Bitmap Image" r:id="rId3" imgW="4540320" imgH="2432160" progId="PBrush">
                  <p:embed/>
                </p:oleObj>
              </mc:Choice>
              <mc:Fallback>
                <p:oleObj name="Bitmap Image" r:id="rId3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09750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Bitmap Image" r:id="rId3" imgW="4444920" imgH="3549600" progId="PBrush">
                  <p:embed/>
                </p:oleObj>
              </mc:Choice>
              <mc:Fallback>
                <p:oleObj name="Bitmap Image" r:id="rId3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Bitmap Image" r:id="rId5" imgW="3949560" imgH="2457360" progId="PBrush">
                  <p:embed/>
                </p:oleObj>
              </mc:Choice>
              <mc:Fallback>
                <p:oleObj name="Bitmap Image" r:id="rId5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 smtClean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Bitmap Image" r:id="rId3" imgW="3911760" imgH="3079800" progId="PBrush">
                  <p:embed/>
                </p:oleObj>
              </mc:Choice>
              <mc:Fallback>
                <p:oleObj name="Bitmap Image" r:id="rId3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Bitmap Image" r:id="rId5" imgW="3613320" imgH="1765440" progId="PBrush">
                  <p:embed/>
                </p:oleObj>
              </mc:Choice>
              <mc:Fallback>
                <p:oleObj name="Bitmap Image" r:id="rId5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363</Words>
  <Application>Microsoft Office PowerPoint</Application>
  <PresentationFormat>화면 슬라이드 쇼(16:9)</PresentationFormat>
  <Paragraphs>94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Menlo</vt:lpstr>
      <vt:lpstr>Gulim</vt:lpstr>
      <vt:lpstr>맑은 고딕</vt:lpstr>
      <vt:lpstr>Arial</vt:lpstr>
      <vt:lpstr>Courier New</vt:lpstr>
      <vt:lpstr>Wingdings</vt:lpstr>
      <vt:lpstr>바인드소프트</vt:lpstr>
      <vt:lpstr>Bitmap Image</vt:lpstr>
      <vt:lpstr>ROS2</vt:lpstr>
      <vt:lpstr>PowerPoint 프레젠테이션</vt:lpstr>
      <vt:lpstr>PowerPoint 프레젠테이션</vt:lpstr>
      <vt:lpstr>개발 환경 설정 .bashrc 파일 설정</vt:lpstr>
      <vt:lpstr>ROS 패키지 생성하기</vt:lpstr>
      <vt:lpstr>PowerPoint 프레젠테이션</vt:lpstr>
      <vt:lpstr>PowerPoint 프레젠테이션</vt:lpstr>
      <vt:lpstr>ROS2 Publisher Node 만들기</vt:lpstr>
      <vt:lpstr>ROS2 subscriber Node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66</cp:revision>
  <dcterms:created xsi:type="dcterms:W3CDTF">2023-01-17T00:02:46Z</dcterms:created>
  <dcterms:modified xsi:type="dcterms:W3CDTF">2023-11-17T08:29:32Z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