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62" r:id="rId4"/>
    <p:sldId id="302" r:id="rId5"/>
    <p:sldId id="266" r:id="rId6"/>
    <p:sldId id="289" r:id="rId7"/>
    <p:sldId id="290" r:id="rId8"/>
    <p:sldId id="303" r:id="rId9"/>
    <p:sldId id="304" r:id="rId10"/>
    <p:sldId id="305" r:id="rId11"/>
    <p:sldId id="291" r:id="rId12"/>
    <p:sldId id="292" r:id="rId13"/>
    <p:sldId id="308" r:id="rId14"/>
    <p:sldId id="310" r:id="rId15"/>
    <p:sldId id="311" r:id="rId16"/>
    <p:sldId id="312" r:id="rId17"/>
    <p:sldId id="313" r:id="rId18"/>
    <p:sldId id="314" r:id="rId19"/>
    <p:sldId id="306" r:id="rId20"/>
    <p:sldId id="30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026691"/>
            <a:ext cx="8640762" cy="542664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800"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nkyoo.github.io/opencv4cvml/OpenCV4Linux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opencv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Chapter. 02 OpenCV </a:t>
            </a:r>
            <a:r>
              <a:rPr lang="ko-KR" altLang="en-US" b="1" dirty="0"/>
              <a:t>설치와 기초 사용법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8A79F-A5B6-6988-87FA-05F7D115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C62B9-D036-96EA-2EA0-CC3DA3D3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 변수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CAD44-A18D-9088-6314-047FFDCA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729716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OpenCV </a:t>
            </a:r>
            <a:r>
              <a:rPr lang="ko-KR" altLang="en-US" dirty="0"/>
              <a:t>사용하기</a:t>
            </a:r>
            <a:r>
              <a:rPr lang="en-US" altLang="ko-KR" dirty="0"/>
              <a:t>: </a:t>
            </a:r>
            <a:r>
              <a:rPr lang="en-US" altLang="ko-KR" dirty="0" err="1"/>
              <a:t>HelloCV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픽셀</a:t>
            </a:r>
            <a:r>
              <a:rPr lang="en-US" altLang="ko-KR" dirty="0"/>
              <a:t>( pixel )</a:t>
            </a:r>
          </a:p>
          <a:p>
            <a:pPr lvl="1"/>
            <a:r>
              <a:rPr lang="ko-KR" altLang="en-US" dirty="0"/>
              <a:t> 픽셀은 영상을 구성하는 최소 단위이며</a:t>
            </a:r>
            <a:r>
              <a:rPr lang="en-US" altLang="ko-KR" dirty="0"/>
              <a:t>, </a:t>
            </a:r>
            <a:r>
              <a:rPr lang="ko-KR" altLang="en-US" dirty="0"/>
              <a:t>밝기 또는 색상을 표현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차원으로 구성된 픽셀로 영상이 이루어 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Unsigned char </a:t>
            </a:r>
            <a:r>
              <a:rPr lang="ko-KR" altLang="en-US" dirty="0" err="1"/>
              <a:t>자료형</a:t>
            </a:r>
            <a:r>
              <a:rPr lang="en-US" altLang="ko-KR" dirty="0"/>
              <a:t>(8 bit = 255)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 X Unsigned char </a:t>
            </a:r>
          </a:p>
          <a:p>
            <a:pPr marL="0" indent="0">
              <a:buNone/>
            </a:pPr>
            <a:r>
              <a:rPr lang="ko-KR" altLang="en-US" dirty="0" err="1"/>
              <a:t>자료형</a:t>
            </a:r>
            <a:r>
              <a:rPr lang="en-US" altLang="ko-KR" dirty="0"/>
              <a:t>( (255,255,255) )</a:t>
            </a:r>
          </a:p>
          <a:p>
            <a:pPr marL="0" indent="0">
              <a:buNone/>
            </a:pPr>
            <a:r>
              <a:rPr lang="en-US" altLang="ko-KR" dirty="0"/>
              <a:t>Size = 8 bit X 3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4824"/>
            <a:ext cx="3147500" cy="2016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86" y="4005064"/>
            <a:ext cx="3154734" cy="7721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2664296" cy="2080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757" y="4405696"/>
            <a:ext cx="2540131" cy="2146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899" y="4943327"/>
            <a:ext cx="2908901" cy="14860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24" y="5287344"/>
            <a:ext cx="1281071" cy="14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BMP</a:t>
            </a:r>
          </a:p>
          <a:p>
            <a:pPr lvl="1"/>
            <a:r>
              <a:rPr lang="en-US" altLang="ko-KR" dirty="0"/>
              <a:t>BMP</a:t>
            </a:r>
            <a:r>
              <a:rPr lang="ko-KR" altLang="en-US" dirty="0"/>
              <a:t>란 비트맵</a:t>
            </a:r>
            <a:r>
              <a:rPr lang="en-US" altLang="ko-KR" dirty="0"/>
              <a:t>(bitmap) </a:t>
            </a:r>
            <a:r>
              <a:rPr lang="ko-KR" altLang="en-US" dirty="0"/>
              <a:t>이미지 파일 형식</a:t>
            </a:r>
            <a:endParaRPr lang="en-US" altLang="ko-KR" dirty="0"/>
          </a:p>
          <a:p>
            <a:pPr lvl="1"/>
            <a:r>
              <a:rPr lang="ko-KR" altLang="en-US" dirty="0"/>
              <a:t>이미지를 픽셀 단위로 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형식</a:t>
            </a:r>
            <a:endParaRPr lang="en-US" altLang="ko-KR" dirty="0"/>
          </a:p>
          <a:p>
            <a:pPr lvl="1"/>
            <a:r>
              <a:rPr lang="ko-KR" altLang="en-US" dirty="0"/>
              <a:t>압축이 되어 있지 않아서 용량이 크다</a:t>
            </a:r>
            <a:endParaRPr lang="en-US" altLang="ko-KR" dirty="0"/>
          </a:p>
          <a:p>
            <a:pPr lvl="1"/>
            <a:r>
              <a:rPr lang="ko-KR" altLang="en-US" dirty="0"/>
              <a:t>여러 컬러를 지원하고</a:t>
            </a:r>
            <a:r>
              <a:rPr lang="en-US" altLang="ko-KR" dirty="0"/>
              <a:t>, </a:t>
            </a:r>
            <a:r>
              <a:rPr lang="ko-KR" altLang="en-US" dirty="0"/>
              <a:t>투명도 설정이 가능하며</a:t>
            </a:r>
            <a:r>
              <a:rPr lang="en-US" altLang="ko-KR" dirty="0"/>
              <a:t>, </a:t>
            </a:r>
            <a:r>
              <a:rPr lang="ko-KR" altLang="en-US" dirty="0"/>
              <a:t>알파 채널을 지원하기 때문에 이미지 편집에 용이하다는 장점</a:t>
            </a:r>
            <a:endParaRPr lang="en-US" altLang="ko-KR" dirty="0"/>
          </a:p>
          <a:p>
            <a:r>
              <a:rPr lang="en-US" altLang="ko-KR" dirty="0"/>
              <a:t>JPG</a:t>
            </a:r>
          </a:p>
          <a:p>
            <a:pPr lvl="1"/>
            <a:r>
              <a:rPr lang="en-US" altLang="ko-KR" dirty="0"/>
              <a:t>JPG(Joint Photographic Experts Group)</a:t>
            </a:r>
            <a:r>
              <a:rPr lang="ko-KR" altLang="en-US" dirty="0"/>
              <a:t>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</a:t>
            </a:r>
            <a:endParaRPr lang="en-US" altLang="ko-KR" dirty="0"/>
          </a:p>
          <a:p>
            <a:pPr lvl="1"/>
            <a:r>
              <a:rPr lang="ko-KR" altLang="en-US" dirty="0"/>
              <a:t>압축이 되어 있기 때문에 이미지를 여러 번 저장하면 이미지 품질이 저하</a:t>
            </a:r>
            <a:endParaRPr lang="en-US" altLang="ko-KR" dirty="0"/>
          </a:p>
          <a:p>
            <a:pPr lvl="1"/>
            <a:r>
              <a:rPr lang="ko-KR" altLang="en-US" dirty="0"/>
              <a:t>투명도 설정이 불가능하고 알파 채널을 지원하지 않는 단점</a:t>
            </a:r>
            <a:endParaRPr lang="en-US" altLang="ko-KR" dirty="0"/>
          </a:p>
          <a:p>
            <a:pPr lvl="1"/>
            <a:r>
              <a:rPr lang="ko-KR" altLang="en-US" dirty="0"/>
              <a:t>압축률 설정이 가능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GIF</a:t>
            </a:r>
          </a:p>
          <a:p>
            <a:pPr lvl="1"/>
            <a:r>
              <a:rPr lang="en-US" altLang="ko-KR" dirty="0"/>
              <a:t>GIF(Graphics Interchange Format) </a:t>
            </a:r>
            <a:r>
              <a:rPr lang="ko-KR" altLang="en-US" dirty="0"/>
              <a:t>이미지를 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 </a:t>
            </a:r>
            <a:r>
              <a:rPr lang="en-US" altLang="ko-KR" dirty="0"/>
              <a:t>GIF </a:t>
            </a:r>
            <a:r>
              <a:rPr lang="ko-KR" altLang="en-US" dirty="0"/>
              <a:t>파일은 </a:t>
            </a:r>
            <a:r>
              <a:rPr lang="en-US" altLang="ko-KR" dirty="0"/>
              <a:t>256</a:t>
            </a:r>
            <a:r>
              <a:rPr lang="ko-KR" altLang="en-US" dirty="0" err="1"/>
              <a:t>색까지만</a:t>
            </a:r>
            <a:r>
              <a:rPr lang="ko-KR" altLang="en-US" dirty="0"/>
              <a:t> 지원</a:t>
            </a:r>
            <a:r>
              <a:rPr lang="en-US" altLang="ko-KR" dirty="0"/>
              <a:t>. </a:t>
            </a:r>
            <a:r>
              <a:rPr lang="ko-KR" altLang="en-US" dirty="0"/>
              <a:t>애니메이션 이미지 가능</a:t>
            </a:r>
            <a:r>
              <a:rPr lang="en-US" altLang="ko-KR" dirty="0"/>
              <a:t>, </a:t>
            </a:r>
            <a:r>
              <a:rPr lang="ko-KR" altLang="en-US" dirty="0"/>
              <a:t>압축이 가능</a:t>
            </a:r>
            <a:endParaRPr lang="en-US" altLang="ko-KR" dirty="0"/>
          </a:p>
          <a:p>
            <a:r>
              <a:rPr lang="en-US" altLang="ko-KR" dirty="0"/>
              <a:t>PNG</a:t>
            </a:r>
          </a:p>
          <a:p>
            <a:pPr lvl="1"/>
            <a:r>
              <a:rPr lang="en-US" altLang="ko-KR" dirty="0"/>
              <a:t>PNG(Portable Network Graphics)</a:t>
            </a:r>
            <a:r>
              <a:rPr lang="ko-KR" altLang="en-US" dirty="0"/>
              <a:t>이미지를 저장하는 </a:t>
            </a:r>
            <a:r>
              <a:rPr lang="ko-KR" altLang="en-US" dirty="0" err="1"/>
              <a:t>래스터</a:t>
            </a:r>
            <a:r>
              <a:rPr lang="ko-KR" altLang="en-US" dirty="0"/>
              <a:t> 그래픽 파일 형식 중 하나입니다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원본 이미지와 거의 동일한 품질을 유지</a:t>
            </a:r>
            <a:r>
              <a:rPr lang="en-US" altLang="ko-KR" dirty="0"/>
              <a:t>, </a:t>
            </a:r>
            <a:r>
              <a:rPr lang="ko-KR" altLang="en-US" dirty="0"/>
              <a:t>투명도 설정이 가능</a:t>
            </a:r>
            <a:r>
              <a:rPr lang="en-US" altLang="ko-KR" dirty="0"/>
              <a:t>, </a:t>
            </a:r>
            <a:r>
              <a:rPr lang="ko-KR" altLang="en-US" dirty="0"/>
              <a:t>압축률 조절 가능</a:t>
            </a:r>
            <a:endParaRPr lang="en-US" altLang="ko-KR" dirty="0"/>
          </a:p>
          <a:p>
            <a:pPr lvl="1"/>
            <a:r>
              <a:rPr lang="ko-KR" altLang="en-US" dirty="0"/>
              <a:t>다양한 색상 지원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BBFB-3555-2FB8-EF02-13E76F33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HelloCV</a:t>
            </a:r>
            <a:r>
              <a:rPr lang="ko-KR" altLang="en-US" dirty="0"/>
              <a:t> 주요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E9CC8-9D46-D98A-ED0A-6BF97C18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imread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imgcodecs.hpp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/>
              <a:t>filename</a:t>
            </a:r>
            <a:r>
              <a:rPr lang="ko-KR" altLang="en-US" dirty="0"/>
              <a:t> </a:t>
            </a:r>
            <a:r>
              <a:rPr lang="en-US" altLang="ko-KR" dirty="0"/>
              <a:t>	:</a:t>
            </a:r>
            <a:r>
              <a:rPr lang="ko-KR" altLang="en-US" dirty="0"/>
              <a:t> 불러올 영상 파일 이름</a:t>
            </a:r>
            <a:endParaRPr lang="en-US" altLang="ko-KR" dirty="0"/>
          </a:p>
          <a:p>
            <a:pPr lvl="2"/>
            <a:r>
              <a:rPr lang="en-US" altLang="ko-KR" dirty="0"/>
              <a:t>flags		: IMREAD_ </a:t>
            </a:r>
            <a:r>
              <a:rPr lang="ko-KR" altLang="en-US" dirty="0"/>
              <a:t>로 시작하는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br>
              <a:rPr lang="en-US" altLang="ko-KR" dirty="0"/>
            </a:br>
            <a:r>
              <a:rPr lang="en-US" altLang="ko-KR" dirty="0"/>
              <a:t>	     Mat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[</a:t>
            </a:r>
            <a:r>
              <a:rPr lang="ko-KR" altLang="en-US" dirty="0"/>
              <a:t>이미지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1B1E8-7750-DE5C-D8D7-99C0E5EC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6403176" cy="360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AC5B71-39DC-F530-9157-963CC8C3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463967"/>
            <a:ext cx="3841356" cy="32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BCDE-F8EA-069A-883A-2430A8ED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HelloCV</a:t>
            </a:r>
            <a:r>
              <a:rPr lang="ko-KR" altLang="en-US" dirty="0"/>
              <a:t> 주요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D20D9-5ABF-C540-F868-F8A833DC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imwrite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imgcodecs.hpp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/>
              <a:t>filename</a:t>
            </a:r>
            <a:r>
              <a:rPr lang="ko-KR" altLang="en-US" dirty="0"/>
              <a:t> </a:t>
            </a:r>
            <a:r>
              <a:rPr lang="en-US" altLang="ko-KR" dirty="0"/>
              <a:t>	:</a:t>
            </a:r>
            <a:r>
              <a:rPr lang="ko-KR" altLang="en-US" dirty="0"/>
              <a:t> 저장할 영상 파일 이름</a:t>
            </a:r>
            <a:endParaRPr lang="en-US" altLang="ko-KR" dirty="0"/>
          </a:p>
          <a:p>
            <a:pPr lvl="2"/>
            <a:r>
              <a:rPr lang="en-US" altLang="ko-KR" dirty="0" err="1"/>
              <a:t>img</a:t>
            </a:r>
            <a:r>
              <a:rPr lang="en-US" altLang="ko-KR" dirty="0"/>
              <a:t>		: </a:t>
            </a:r>
            <a:r>
              <a:rPr lang="ko-KR" altLang="en-US" dirty="0"/>
              <a:t>저장할 영상 데이터</a:t>
            </a:r>
            <a:endParaRPr lang="en-US" altLang="ko-KR" dirty="0"/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br>
              <a:rPr lang="en-US" altLang="ko-KR" dirty="0"/>
            </a:br>
            <a:r>
              <a:rPr lang="en-US" altLang="ko-KR" dirty="0"/>
              <a:t>	     Mat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[</a:t>
            </a:r>
            <a:r>
              <a:rPr lang="ko-KR" altLang="en-US" dirty="0"/>
              <a:t>이미지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Mat::</a:t>
            </a:r>
            <a:r>
              <a:rPr lang="en-US" altLang="ko-KR" dirty="0" err="1"/>
              <a:t>emptry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비어 있는지 확인 하는 메소드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6386FF-7D6D-AAF6-37D0-0581F269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63143"/>
            <a:ext cx="8009584" cy="674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78A348-430F-6D78-D9BB-6F5EF59F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10" y="4820718"/>
            <a:ext cx="734480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F062C-00ED-4BF2-F64C-FE59F500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HelloCV</a:t>
            </a:r>
            <a:r>
              <a:rPr lang="ko-KR" altLang="en-US" dirty="0"/>
              <a:t> 주요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0679E-6FF9-D150-4D8C-CE026E97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namedWindows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highgui.hpp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 err="1"/>
              <a:t>winname</a:t>
            </a:r>
            <a:r>
              <a:rPr lang="ko-KR" altLang="en-US" dirty="0"/>
              <a:t> </a:t>
            </a:r>
            <a:r>
              <a:rPr lang="en-US" altLang="ko-KR" dirty="0"/>
              <a:t>	:</a:t>
            </a:r>
            <a:r>
              <a:rPr lang="ko-KR" altLang="en-US" dirty="0"/>
              <a:t> 영상 출력의 창 고유 이름</a:t>
            </a:r>
            <a:endParaRPr lang="en-US" altLang="ko-KR" dirty="0"/>
          </a:p>
          <a:p>
            <a:pPr lvl="2"/>
            <a:r>
              <a:rPr lang="en-US" altLang="ko-KR" dirty="0"/>
              <a:t>flags		: </a:t>
            </a:r>
            <a:r>
              <a:rPr lang="ko-KR" altLang="en-US" dirty="0"/>
              <a:t>생성되는 창의 속성 플래그</a:t>
            </a:r>
            <a:endParaRPr lang="en-US" altLang="ko-KR" dirty="0"/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6CCA5-D50D-A113-573F-04903D0D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7920880" cy="460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519A2E-996D-C81B-E165-C6CFE146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128" y="3679033"/>
            <a:ext cx="4608512" cy="2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8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F062C-00ED-4BF2-F64C-FE59F500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HelloCV</a:t>
            </a:r>
            <a:r>
              <a:rPr lang="ko-KR" altLang="en-US" dirty="0"/>
              <a:t> 주요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0679E-6FF9-D150-4D8C-CE026E97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destroyWindows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highgui.hpp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 err="1"/>
              <a:t>winname</a:t>
            </a:r>
            <a:r>
              <a:rPr lang="ko-KR" altLang="en-US" dirty="0"/>
              <a:t> </a:t>
            </a:r>
            <a:r>
              <a:rPr lang="en-US" altLang="ko-KR" dirty="0"/>
              <a:t>	:</a:t>
            </a:r>
            <a:r>
              <a:rPr lang="ko-KR" altLang="en-US" dirty="0"/>
              <a:t> 제거할 윈도우 이름</a:t>
            </a:r>
            <a:endParaRPr lang="en-US" altLang="ko-KR" dirty="0"/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en-US" altLang="ko-KR" dirty="0" err="1"/>
              <a:t>destroyWindows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highgui.hpp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 err="1"/>
              <a:t>winname</a:t>
            </a:r>
            <a:r>
              <a:rPr lang="ko-KR" altLang="en-US" dirty="0"/>
              <a:t> </a:t>
            </a:r>
            <a:r>
              <a:rPr lang="en-US" altLang="ko-KR" dirty="0"/>
              <a:t>	:</a:t>
            </a:r>
            <a:r>
              <a:rPr lang="ko-KR" altLang="en-US" dirty="0"/>
              <a:t> 이동할 윈도우 이름</a:t>
            </a:r>
            <a:endParaRPr lang="en-US" altLang="ko-KR" dirty="0"/>
          </a:p>
          <a:p>
            <a:pPr lvl="2"/>
            <a:r>
              <a:rPr lang="en-US" altLang="ko-KR" dirty="0"/>
              <a:t>x, y 		: </a:t>
            </a:r>
            <a:r>
              <a:rPr lang="ko-KR" altLang="en-US" dirty="0"/>
              <a:t>이동할 위치의 </a:t>
            </a:r>
            <a:r>
              <a:rPr lang="en-US" altLang="ko-KR" dirty="0"/>
              <a:t>x, y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6839D3-B2A8-C3CD-65EF-D01C1BE9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32167"/>
            <a:ext cx="5472608" cy="583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7B9D28-A174-AEF1-F3AE-3CFFC0CF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902690"/>
            <a:ext cx="6768752" cy="4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F062C-00ED-4BF2-F64C-FE59F500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HelloCV</a:t>
            </a:r>
            <a:r>
              <a:rPr lang="ko-KR" altLang="en-US" dirty="0"/>
              <a:t> 주요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0679E-6FF9-D150-4D8C-CE026E97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resizeWindows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highgui.hpp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 err="1"/>
              <a:t>winname</a:t>
            </a:r>
            <a:r>
              <a:rPr lang="en-US" altLang="ko-KR" dirty="0"/>
              <a:t>	: </a:t>
            </a:r>
            <a:r>
              <a:rPr lang="ko-KR" altLang="en-US" dirty="0"/>
              <a:t>변경할 창 이름</a:t>
            </a:r>
            <a:endParaRPr lang="en-US" altLang="ko-KR" dirty="0"/>
          </a:p>
          <a:p>
            <a:pPr lvl="2"/>
            <a:r>
              <a:rPr lang="en-US" altLang="ko-KR" dirty="0"/>
              <a:t>width	</a:t>
            </a:r>
            <a:r>
              <a:rPr lang="ko-KR" altLang="en-US" dirty="0"/>
              <a:t> </a:t>
            </a:r>
            <a:r>
              <a:rPr lang="en-US" altLang="ko-KR" dirty="0"/>
              <a:t>	:</a:t>
            </a:r>
            <a:r>
              <a:rPr lang="ko-KR" altLang="en-US" dirty="0"/>
              <a:t> 윈도우의 넓이</a:t>
            </a:r>
            <a:endParaRPr lang="en-US" altLang="ko-KR" dirty="0"/>
          </a:p>
          <a:p>
            <a:pPr lvl="2"/>
            <a:r>
              <a:rPr lang="en-US" altLang="ko-KR" dirty="0"/>
              <a:t>height		: </a:t>
            </a:r>
            <a:r>
              <a:rPr lang="ko-KR" altLang="en-US" dirty="0"/>
              <a:t>윈도우의 높이</a:t>
            </a:r>
            <a:endParaRPr lang="en-US" altLang="ko-KR" dirty="0"/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r>
              <a:rPr lang="ko-KR" altLang="en-US" dirty="0"/>
              <a:t>없음</a:t>
            </a:r>
            <a:endParaRPr lang="en-US" altLang="ko-KR" dirty="0"/>
          </a:p>
          <a:p>
            <a:pPr lvl="1"/>
            <a:r>
              <a:rPr lang="ko-KR" altLang="en-US" dirty="0"/>
              <a:t>오버로드 함수</a:t>
            </a:r>
            <a:r>
              <a:rPr lang="en-US" altLang="ko-KR" dirty="0"/>
              <a:t>	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/>
              <a:t>size		: </a:t>
            </a:r>
            <a:r>
              <a:rPr lang="ko-KR" altLang="en-US" dirty="0"/>
              <a:t>변경할 창 사이즈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0975E3-1A95-BFE4-59A4-5DC3AC76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80994"/>
            <a:ext cx="6558744" cy="4198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651210-D683-8B32-CD84-004A3F09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365104"/>
            <a:ext cx="7167371" cy="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0B071-97FC-81C7-BAD8-6816854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HelloCV</a:t>
            </a:r>
            <a:r>
              <a:rPr lang="ko-KR" altLang="en-US" dirty="0"/>
              <a:t> 주요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6D929-A404-B332-6144-F92997B5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imshow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highgui.hpp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 err="1"/>
              <a:t>winname</a:t>
            </a:r>
            <a:r>
              <a:rPr lang="en-US" altLang="ko-KR" dirty="0"/>
              <a:t>	: </a:t>
            </a:r>
            <a:r>
              <a:rPr lang="ko-KR" altLang="en-US" dirty="0"/>
              <a:t>영상 출력할 대상 창 이름</a:t>
            </a:r>
            <a:endParaRPr lang="en-US" altLang="ko-KR" dirty="0"/>
          </a:p>
          <a:p>
            <a:pPr lvl="2"/>
            <a:r>
              <a:rPr lang="en-US" altLang="ko-KR" dirty="0"/>
              <a:t>mat	</a:t>
            </a:r>
            <a:r>
              <a:rPr lang="ko-KR" altLang="en-US" dirty="0"/>
              <a:t> </a:t>
            </a:r>
            <a:r>
              <a:rPr lang="en-US" altLang="ko-KR" dirty="0"/>
              <a:t>	: </a:t>
            </a:r>
            <a:r>
              <a:rPr lang="ko-KR" altLang="en-US" dirty="0"/>
              <a:t>출력할 영상 데이터</a:t>
            </a:r>
            <a:endParaRPr lang="en-US" altLang="ko-KR" dirty="0"/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en-US" altLang="ko-KR" dirty="0" err="1"/>
              <a:t>waitKey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네임스페이스</a:t>
            </a:r>
            <a:r>
              <a:rPr lang="en-US" altLang="ko-KR" dirty="0"/>
              <a:t> 	: cv</a:t>
            </a:r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		: highgui.hpp | opencv.hpp</a:t>
            </a:r>
          </a:p>
          <a:p>
            <a:pPr lvl="1"/>
            <a:r>
              <a:rPr lang="ko-KR" altLang="en-US" dirty="0"/>
              <a:t>파라미터</a:t>
            </a:r>
            <a:r>
              <a:rPr lang="en-US" altLang="ko-KR" dirty="0"/>
              <a:t>		:</a:t>
            </a:r>
          </a:p>
          <a:p>
            <a:pPr lvl="2"/>
            <a:r>
              <a:rPr lang="en-US" altLang="ko-KR" dirty="0"/>
              <a:t>delay		: </a:t>
            </a:r>
            <a:r>
              <a:rPr lang="ko-KR" altLang="en-US" dirty="0"/>
              <a:t>키보드 입력 시간</a:t>
            </a:r>
            <a:r>
              <a:rPr lang="en-US" altLang="ko-KR" dirty="0"/>
              <a:t>( millisecond)</a:t>
            </a:r>
          </a:p>
          <a:p>
            <a:pPr lvl="1"/>
            <a:r>
              <a:rPr lang="ko-KR" altLang="en-US" dirty="0"/>
              <a:t>리턴</a:t>
            </a:r>
            <a:r>
              <a:rPr lang="en-US" altLang="ko-KR" dirty="0"/>
              <a:t>		: </a:t>
            </a:r>
            <a:r>
              <a:rPr lang="ko-KR" altLang="en-US" dirty="0"/>
              <a:t>키보드 아스키코드 </a:t>
            </a:r>
            <a:r>
              <a:rPr lang="en-US" altLang="ko-KR" dirty="0"/>
              <a:t>char </a:t>
            </a:r>
            <a:r>
              <a:rPr lang="ko-KR" altLang="en-US" dirty="0"/>
              <a:t>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AF348-12D7-EC6B-BED3-54506EF4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760"/>
            <a:ext cx="6556097" cy="453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8F6CF-CEED-A713-A220-283F0FC2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3933056"/>
            <a:ext cx="3600400" cy="4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9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는 인텔사</a:t>
            </a:r>
            <a:r>
              <a:rPr lang="en-US" altLang="ko-KR" dirty="0"/>
              <a:t>(Intel)</a:t>
            </a:r>
            <a:r>
              <a:rPr lang="ko-KR" altLang="en-US" dirty="0"/>
              <a:t>에서 개발된 </a:t>
            </a:r>
            <a:r>
              <a:rPr lang="en-US" altLang="ko-KR" dirty="0"/>
              <a:t>IPL(Image Processing Library)</a:t>
            </a:r>
            <a:r>
              <a:rPr lang="ko-KR" altLang="en-US" dirty="0"/>
              <a:t>을 기반으로 만들어진 컴퓨터 비전 라이브러리이다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1.0 </a:t>
            </a:r>
            <a:r>
              <a:rPr lang="ko-KR" altLang="en-US" dirty="0"/>
              <a:t>버전을</a:t>
            </a:r>
            <a:r>
              <a:rPr lang="en-US" altLang="ko-KR" dirty="0"/>
              <a:t>, 2008</a:t>
            </a:r>
            <a:r>
              <a:rPr lang="ko-KR" altLang="en-US" dirty="0"/>
              <a:t>년에는 </a:t>
            </a:r>
            <a:r>
              <a:rPr lang="en-US" altLang="ko-KR" dirty="0"/>
              <a:t>1.1 </a:t>
            </a:r>
            <a:r>
              <a:rPr lang="ko-KR" altLang="en-US" dirty="0"/>
              <a:t>버전을 발표했다</a:t>
            </a:r>
            <a:r>
              <a:rPr lang="en-US" altLang="ko-KR" dirty="0"/>
              <a:t>. 2009</a:t>
            </a:r>
            <a:r>
              <a:rPr lang="ko-KR" altLang="en-US" dirty="0"/>
              <a:t>년 </a:t>
            </a:r>
            <a:r>
              <a:rPr lang="en-US" altLang="ko-KR" dirty="0" err="1"/>
              <a:t>OpenCV</a:t>
            </a:r>
            <a:r>
              <a:rPr lang="en-US" altLang="ko-KR" dirty="0"/>
              <a:t> 2.0 </a:t>
            </a:r>
            <a:r>
              <a:rPr lang="ko-KR" altLang="en-US" dirty="0"/>
              <a:t>버전으로 올라가면서</a:t>
            </a:r>
            <a:r>
              <a:rPr lang="en-US" altLang="ko-KR" dirty="0"/>
              <a:t>, C++ API</a:t>
            </a:r>
            <a:r>
              <a:rPr lang="ko-KR" altLang="en-US" dirty="0"/>
              <a:t>를 기본으로 제공했다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3.1 </a:t>
            </a:r>
            <a:r>
              <a:rPr lang="ko-KR" altLang="en-US" dirty="0"/>
              <a:t>버전을 발표했다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OpenCV</a:t>
            </a:r>
            <a:r>
              <a:rPr lang="en-US" altLang="ko-KR" dirty="0"/>
              <a:t> API</a:t>
            </a:r>
            <a:r>
              <a:rPr lang="ko-KR" altLang="en-US" dirty="0"/>
              <a:t>는 동적 연결 라이브러리</a:t>
            </a:r>
            <a:r>
              <a:rPr lang="en-US" altLang="ko-KR" dirty="0"/>
              <a:t>(DLL) </a:t>
            </a:r>
            <a:r>
              <a:rPr lang="ko-KR" altLang="en-US" dirty="0"/>
              <a:t>파일로 제공되며</a:t>
            </a:r>
            <a:r>
              <a:rPr lang="en-US" altLang="ko-KR" dirty="0"/>
              <a:t>, DLL</a:t>
            </a:r>
            <a:r>
              <a:rPr lang="ko-KR" altLang="en-US" dirty="0"/>
              <a:t>을 응용 프로그램에서 사용하려면</a:t>
            </a:r>
            <a:r>
              <a:rPr lang="en-US" altLang="ko-KR" dirty="0"/>
              <a:t>, </a:t>
            </a:r>
            <a:r>
              <a:rPr lang="ko-KR" altLang="en-US" dirty="0" err="1"/>
              <a:t>윈도우즈의</a:t>
            </a:r>
            <a:r>
              <a:rPr lang="ko-KR" altLang="en-US" dirty="0"/>
              <a:t> 시스템 환경변수인 </a:t>
            </a:r>
            <a:r>
              <a:rPr lang="en-US" altLang="ko-KR" dirty="0"/>
              <a:t>Path</a:t>
            </a:r>
            <a:r>
              <a:rPr lang="ko-KR" altLang="en-US" dirty="0"/>
              <a:t>에 </a:t>
            </a:r>
            <a:r>
              <a:rPr lang="en-US" altLang="ko-KR" dirty="0"/>
              <a:t>DLL </a:t>
            </a:r>
            <a:r>
              <a:rPr lang="ko-KR" altLang="en-US" dirty="0"/>
              <a:t>파일이 있는 디렉터리의 경로를 추가해야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비주얼</a:t>
            </a:r>
            <a:r>
              <a:rPr lang="ko-KR" altLang="en-US" dirty="0"/>
              <a:t> 스튜디오의 프로젝트에서 </a:t>
            </a:r>
            <a:r>
              <a:rPr lang="en-US" altLang="ko-KR" dirty="0" err="1"/>
              <a:t>OpenCV</a:t>
            </a:r>
            <a:r>
              <a:rPr lang="ko-KR" altLang="en-US" dirty="0"/>
              <a:t>의 디렉터리를 설정하려면</a:t>
            </a:r>
            <a:r>
              <a:rPr lang="en-US" altLang="ko-KR" dirty="0"/>
              <a:t>, [</a:t>
            </a:r>
            <a:r>
              <a:rPr lang="ko-KR" altLang="en-US" dirty="0"/>
              <a:t>프로젝트</a:t>
            </a:r>
            <a:r>
              <a:rPr lang="en-US" altLang="ko-KR" dirty="0"/>
              <a:t>]-[</a:t>
            </a:r>
            <a:r>
              <a:rPr lang="ko-KR" altLang="en-US" dirty="0"/>
              <a:t>속성</a:t>
            </a:r>
            <a:r>
              <a:rPr lang="en-US" altLang="ko-KR" dirty="0"/>
              <a:t>]</a:t>
            </a:r>
            <a:r>
              <a:rPr lang="ko-KR" altLang="en-US" dirty="0"/>
              <a:t>을 선택해서 “속성 페이지” 창을 열고</a:t>
            </a:r>
            <a:r>
              <a:rPr lang="en-US" altLang="ko-KR" dirty="0"/>
              <a:t>, </a:t>
            </a:r>
            <a:r>
              <a:rPr lang="ko-KR" altLang="en-US" dirty="0"/>
              <a:t>포함 디렉터리와 라이브러리 디렉터리를 다음과 같이 지정한다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2000" dirty="0"/>
              <a:t>포함 디렉터리 </a:t>
            </a:r>
            <a:r>
              <a:rPr lang="en-US" altLang="ko-KR" sz="2000" dirty="0"/>
              <a:t>: C:\opencv\build\include</a:t>
            </a:r>
          </a:p>
          <a:p>
            <a:pPr lvl="1"/>
            <a:r>
              <a:rPr lang="ko-KR" altLang="en-US" sz="2000" dirty="0"/>
              <a:t>라이브러리 디렉터리 </a:t>
            </a:r>
            <a:r>
              <a:rPr lang="en-US" altLang="ko-KR" sz="2000" dirty="0"/>
              <a:t>: C:\opencv\build\x64\vc14\lib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2.1 OpenCV </a:t>
            </a:r>
            <a:r>
              <a:rPr lang="ko-KR" altLang="en-US" dirty="0"/>
              <a:t>개요와 설치</a:t>
            </a:r>
          </a:p>
          <a:p>
            <a:r>
              <a:rPr lang="en-US" altLang="ko-KR" dirty="0"/>
              <a:t>2.2 OpenCV </a:t>
            </a:r>
            <a:r>
              <a:rPr lang="ko-KR" altLang="en-US" dirty="0"/>
              <a:t>사용하기</a:t>
            </a:r>
            <a:r>
              <a:rPr lang="en-US" altLang="ko-KR" dirty="0"/>
              <a:t>: </a:t>
            </a:r>
            <a:r>
              <a:rPr lang="en-US" altLang="ko-KR" dirty="0" err="1"/>
              <a:t>HelloCV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단원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 종속성에 라이브러리 파일을 직접 입력해야 한다</a:t>
            </a:r>
            <a:r>
              <a:rPr lang="en-US" altLang="ko-KR" dirty="0"/>
              <a:t>. [</a:t>
            </a:r>
            <a:r>
              <a:rPr lang="ko-KR" altLang="en-US" dirty="0"/>
              <a:t>속성 페이지</a:t>
            </a:r>
            <a:r>
              <a:rPr lang="en-US" altLang="ko-KR" dirty="0"/>
              <a:t>] </a:t>
            </a:r>
            <a:r>
              <a:rPr lang="ko-KR" altLang="en-US" dirty="0"/>
              <a:t>창에서 </a:t>
            </a:r>
            <a:r>
              <a:rPr lang="en-US" altLang="ko-KR" dirty="0"/>
              <a:t>[</a:t>
            </a:r>
            <a:r>
              <a:rPr lang="ko-KR" altLang="en-US" dirty="0" err="1"/>
              <a:t>링커</a:t>
            </a:r>
            <a:r>
              <a:rPr lang="en-US" altLang="ko-KR" dirty="0"/>
              <a:t>]-[</a:t>
            </a:r>
            <a:r>
              <a:rPr lang="ko-KR" altLang="en-US" dirty="0"/>
              <a:t>입력</a:t>
            </a:r>
            <a:r>
              <a:rPr lang="en-US" altLang="ko-KR" dirty="0"/>
              <a:t>]-[</a:t>
            </a:r>
            <a:r>
              <a:rPr lang="ko-KR" altLang="en-US" dirty="0"/>
              <a:t>추가 종속성</a:t>
            </a:r>
            <a:r>
              <a:rPr lang="en-US" altLang="ko-KR" dirty="0"/>
              <a:t>] </a:t>
            </a:r>
            <a:r>
              <a:rPr lang="ko-KR" altLang="en-US" dirty="0"/>
              <a:t>항목을 선택한다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000" dirty="0"/>
              <a:t>C:\opencv\ build\x64\vc14\lib </a:t>
            </a:r>
            <a:r>
              <a:rPr lang="ko-KR" altLang="en-US" sz="2000" dirty="0"/>
              <a:t>폴더에 있는 *</a:t>
            </a:r>
            <a:r>
              <a:rPr lang="en-US" altLang="ko-KR" sz="2000" dirty="0"/>
              <a:t>.lib </a:t>
            </a:r>
            <a:r>
              <a:rPr lang="ko-KR" altLang="en-US" sz="2000" dirty="0"/>
              <a:t>파일명을 적는다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 속성은 속성 시트 파일로 저장할 수 있고</a:t>
            </a:r>
            <a:r>
              <a:rPr lang="en-US" altLang="ko-KR" dirty="0"/>
              <a:t>, </a:t>
            </a:r>
            <a:r>
              <a:rPr lang="ko-KR" altLang="en-US" dirty="0"/>
              <a:t>저장된 속성 시트 파일을 불러와서 사용하면 매번 프로젝트 속성을 설정해야 하는 번거로움을 덜 수 있다</a:t>
            </a:r>
            <a:r>
              <a:rPr lang="en-US" altLang="ko-KR" dirty="0"/>
              <a:t>. [</a:t>
            </a:r>
            <a:r>
              <a:rPr lang="ko-KR" altLang="en-US" dirty="0"/>
              <a:t>속성 관리자</a:t>
            </a:r>
            <a:r>
              <a:rPr lang="en-US" altLang="ko-KR" dirty="0"/>
              <a:t>] </a:t>
            </a:r>
            <a:r>
              <a:rPr lang="ko-KR" altLang="en-US" dirty="0"/>
              <a:t>창에서 저장하고 불러온다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속성 관리자</a:t>
            </a:r>
            <a:r>
              <a:rPr lang="en-US" altLang="ko-KR" dirty="0"/>
              <a:t>] </a:t>
            </a:r>
            <a:r>
              <a:rPr lang="ko-KR" altLang="en-US" dirty="0"/>
              <a:t>창은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]-[</a:t>
            </a:r>
            <a:r>
              <a:rPr lang="ko-KR" altLang="en-US" dirty="0"/>
              <a:t>다른 창</a:t>
            </a:r>
            <a:r>
              <a:rPr lang="en-US" altLang="ko-KR" dirty="0"/>
              <a:t>]-[</a:t>
            </a:r>
            <a:r>
              <a:rPr lang="ko-KR" altLang="en-US" dirty="0"/>
              <a:t>속성 관리자</a:t>
            </a:r>
            <a:r>
              <a:rPr lang="en-US" altLang="ko-KR" dirty="0"/>
              <a:t>]</a:t>
            </a:r>
            <a:r>
              <a:rPr lang="ko-KR" altLang="en-US" dirty="0"/>
              <a:t>를 차례대로 클릭하여 연다</a:t>
            </a:r>
            <a:r>
              <a:rPr lang="en-US" altLang="ko-KR" dirty="0"/>
              <a:t>. </a:t>
            </a:r>
            <a:r>
              <a:rPr lang="ko-KR" altLang="en-US" dirty="0"/>
              <a:t>여기에 디버그 모드로 </a:t>
            </a:r>
            <a:r>
              <a:rPr lang="en-US" altLang="ko-KR" dirty="0"/>
              <a:t>[Debug| Win32], [Debug| x64] </a:t>
            </a:r>
            <a:r>
              <a:rPr lang="ko-KR" altLang="en-US" dirty="0"/>
              <a:t>폴더가 있으며</a:t>
            </a:r>
            <a:r>
              <a:rPr lang="en-US" altLang="ko-KR" dirty="0"/>
              <a:t>, </a:t>
            </a:r>
            <a:r>
              <a:rPr lang="ko-KR" altLang="en-US" dirty="0" err="1"/>
              <a:t>릴리즈</a:t>
            </a:r>
            <a:r>
              <a:rPr lang="ko-KR" altLang="en-US" dirty="0"/>
              <a:t> 모드로 </a:t>
            </a:r>
            <a:r>
              <a:rPr lang="en-US" altLang="ko-KR" dirty="0"/>
              <a:t>[Release|Win32], [Release| x64] </a:t>
            </a:r>
            <a:r>
              <a:rPr lang="ko-KR" altLang="en-US" dirty="0"/>
              <a:t>폴더가 있다</a:t>
            </a:r>
            <a:r>
              <a:rPr lang="en-US" altLang="ko-KR" dirty="0"/>
              <a:t>. </a:t>
            </a:r>
            <a:r>
              <a:rPr lang="ko-KR" altLang="en-US" dirty="0"/>
              <a:t>해당 플랫폼에서 </a:t>
            </a:r>
            <a:r>
              <a:rPr lang="en-US" altLang="ko-KR" dirty="0"/>
              <a:t>[</a:t>
            </a:r>
            <a:r>
              <a:rPr lang="ko-KR" altLang="en-US" dirty="0"/>
              <a:t>마우스 오른쪽 버튼</a:t>
            </a:r>
            <a:r>
              <a:rPr lang="en-US" altLang="ko-KR" dirty="0"/>
              <a:t>]-[</a:t>
            </a:r>
            <a:r>
              <a:rPr lang="ko-KR" altLang="en-US" dirty="0"/>
              <a:t>새 프로젝트속성 시트 추가</a:t>
            </a:r>
            <a:r>
              <a:rPr lang="en-US" altLang="ko-KR" dirty="0"/>
              <a:t>]</a:t>
            </a:r>
            <a:r>
              <a:rPr lang="ko-KR" altLang="en-US" dirty="0"/>
              <a:t>를 선택하여 속성 시트를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3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OpenCV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574675" y="1027113"/>
            <a:ext cx="8569325" cy="5400675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- Open Source Computer Vision Library</a:t>
            </a:r>
          </a:p>
          <a:p>
            <a:pPr lvl="1"/>
            <a:r>
              <a:rPr lang="ko-KR" altLang="en-US" dirty="0"/>
              <a:t>영상 처리와 컴퓨터 비전 관련 및 머신 러닝 오픈 소스 라이브러리</a:t>
            </a:r>
            <a:endParaRPr lang="en-US" altLang="ko-KR" dirty="0"/>
          </a:p>
          <a:p>
            <a:pPr lvl="1"/>
            <a:r>
              <a:rPr lang="en-US" altLang="ko-KR" dirty="0"/>
              <a:t>2,500</a:t>
            </a:r>
            <a:r>
              <a:rPr lang="ko-KR" altLang="en-US" dirty="0"/>
              <a:t>개가 넘는 알고리즘으로 구성</a:t>
            </a:r>
            <a:endParaRPr lang="en-US" altLang="ko-KR" dirty="0"/>
          </a:p>
          <a:p>
            <a:pPr lvl="2"/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컴퓨터 비전</a:t>
            </a:r>
            <a:r>
              <a:rPr lang="en-US" altLang="ko-KR" dirty="0"/>
              <a:t>,</a:t>
            </a:r>
            <a:r>
              <a:rPr lang="ko-KR" altLang="en-US" dirty="0"/>
              <a:t> 기계 학습과 관련된 전통적인 알고리즘 </a:t>
            </a:r>
            <a:endParaRPr lang="en-US" altLang="ko-KR" dirty="0"/>
          </a:p>
          <a:p>
            <a:pPr lvl="3"/>
            <a:r>
              <a:rPr lang="ko-KR" altLang="en-US" dirty="0"/>
              <a:t>얼굴 검출과 인식</a:t>
            </a:r>
            <a:r>
              <a:rPr lang="en-US" altLang="ko-KR" dirty="0"/>
              <a:t>, </a:t>
            </a:r>
            <a:r>
              <a:rPr lang="ko-KR" altLang="en-US" dirty="0"/>
              <a:t>객체 인식</a:t>
            </a:r>
            <a:r>
              <a:rPr lang="en-US" altLang="ko-KR" dirty="0"/>
              <a:t>, </a:t>
            </a:r>
            <a:r>
              <a:rPr lang="ko-KR" altLang="en-US" dirty="0"/>
              <a:t>객체 </a:t>
            </a:r>
            <a:r>
              <a:rPr lang="en-US" altLang="ko-KR" dirty="0"/>
              <a:t>3D </a:t>
            </a:r>
            <a:r>
              <a:rPr lang="ko-KR" altLang="en-US" dirty="0"/>
              <a:t>모델 추출</a:t>
            </a:r>
            <a:r>
              <a:rPr lang="en-US" altLang="ko-KR" dirty="0"/>
              <a:t>, </a:t>
            </a:r>
            <a:r>
              <a:rPr lang="ko-KR" altLang="en-US" dirty="0"/>
              <a:t>스테레오 카메라에서 </a:t>
            </a:r>
            <a:r>
              <a:rPr lang="en-US" altLang="ko-KR" dirty="0"/>
              <a:t>3D </a:t>
            </a:r>
            <a:r>
              <a:rPr lang="ko-KR" altLang="en-US" dirty="0"/>
              <a:t>좌표 생성</a:t>
            </a:r>
            <a:endParaRPr lang="en-US" altLang="ko-KR" dirty="0"/>
          </a:p>
          <a:p>
            <a:pPr lvl="3"/>
            <a:r>
              <a:rPr lang="ko-KR" altLang="en-US" dirty="0"/>
              <a:t>고해상도 영상 생성을 위한 이미지 </a:t>
            </a:r>
            <a:r>
              <a:rPr lang="ko-KR" altLang="en-US" dirty="0" err="1"/>
              <a:t>스티칭</a:t>
            </a:r>
            <a:r>
              <a:rPr lang="en-US" altLang="ko-KR" dirty="0"/>
              <a:t>, </a:t>
            </a:r>
            <a:r>
              <a:rPr lang="ko-KR" altLang="en-US" dirty="0"/>
              <a:t>영상 검색</a:t>
            </a:r>
            <a:r>
              <a:rPr lang="en-US" altLang="ko-KR" dirty="0"/>
              <a:t>, </a:t>
            </a:r>
            <a:r>
              <a:rPr lang="ko-KR" altLang="en-US" dirty="0" err="1"/>
              <a:t>적목</a:t>
            </a:r>
            <a:r>
              <a:rPr lang="ko-KR" altLang="en-US" dirty="0"/>
              <a:t> 현상 제거</a:t>
            </a:r>
            <a:r>
              <a:rPr lang="en-US" altLang="ko-KR" dirty="0"/>
              <a:t>, </a:t>
            </a:r>
            <a:r>
              <a:rPr lang="ko-KR" altLang="en-US" dirty="0"/>
              <a:t>안구 운동 추적</a:t>
            </a:r>
            <a:endParaRPr lang="en-US" altLang="ko-KR" dirty="0"/>
          </a:p>
          <a:p>
            <a:pPr lvl="3"/>
            <a:r>
              <a:rPr lang="ko-KR" altLang="en-US" dirty="0" err="1"/>
              <a:t>딥러닝</a:t>
            </a:r>
            <a:r>
              <a:rPr lang="ko-KR" altLang="en-US" dirty="0"/>
              <a:t> 관련 </a:t>
            </a:r>
            <a:r>
              <a:rPr lang="ko-KR" altLang="en-US" dirty="0" err="1"/>
              <a:t>심층신경망</a:t>
            </a:r>
            <a:r>
              <a:rPr lang="en-US" altLang="ko-KR" dirty="0"/>
              <a:t>(DNN) </a:t>
            </a:r>
            <a:r>
              <a:rPr lang="ko-KR" altLang="en-US" dirty="0"/>
              <a:t>도 지원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C, C++, </a:t>
            </a:r>
            <a:r>
              <a:rPr lang="ko-KR" altLang="en-US" dirty="0" err="1"/>
              <a:t>파이썬</a:t>
            </a:r>
            <a:r>
              <a:rPr lang="en-US" altLang="ko-KR" dirty="0"/>
              <a:t>(Python), </a:t>
            </a:r>
            <a:r>
              <a:rPr lang="ko-KR" altLang="en-US" dirty="0" err="1"/>
              <a:t>매트랩</a:t>
            </a:r>
            <a:r>
              <a:rPr lang="ko-KR" altLang="en-US" dirty="0"/>
              <a:t> 인터페이스 제공</a:t>
            </a:r>
            <a:endParaRPr lang="en-US" altLang="ko-KR" dirty="0"/>
          </a:p>
          <a:p>
            <a:pPr lvl="1"/>
            <a:r>
              <a:rPr lang="ko-KR" altLang="en-US" dirty="0" err="1"/>
              <a:t>윈도우즈</a:t>
            </a:r>
            <a:r>
              <a:rPr lang="en-US" altLang="ko-KR" dirty="0"/>
              <a:t>, </a:t>
            </a:r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맥 </a:t>
            </a:r>
            <a:r>
              <a:rPr lang="en-US" altLang="ko-KR" dirty="0"/>
              <a:t>OS </a:t>
            </a:r>
            <a:r>
              <a:rPr lang="ko-KR" altLang="en-US" dirty="0"/>
              <a:t>등 다양한 운영체제 지원</a:t>
            </a:r>
            <a:endParaRPr lang="en-US" altLang="ko-KR" dirty="0"/>
          </a:p>
          <a:p>
            <a:pPr lvl="1"/>
            <a:r>
              <a:rPr lang="en-US" altLang="ko-KR" dirty="0"/>
              <a:t>MX(</a:t>
            </a:r>
            <a:r>
              <a:rPr lang="en-US" altLang="ko-KR" dirty="0" err="1"/>
              <a:t>MultiMedia</a:t>
            </a:r>
            <a:r>
              <a:rPr lang="en-US" altLang="ko-KR" dirty="0"/>
              <a:t> </a:t>
            </a:r>
            <a:r>
              <a:rPr lang="en-US" altLang="ko-KR" dirty="0" err="1"/>
              <a:t>eXtension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SSE(Streaming SIMD Extensions) </a:t>
            </a:r>
            <a:r>
              <a:rPr lang="ko-KR" altLang="en-US" dirty="0"/>
              <a:t>명령어 통해 고속의 알고리즘 구현</a:t>
            </a:r>
            <a:endParaRPr lang="en-US" altLang="ko-KR" dirty="0"/>
          </a:p>
          <a:p>
            <a:pPr lvl="1"/>
            <a:r>
              <a:rPr lang="en-US" altLang="ko-KR" dirty="0"/>
              <a:t>CUDA</a:t>
            </a:r>
            <a:r>
              <a:rPr lang="ko-KR" altLang="en-US" dirty="0"/>
              <a:t>와 </a:t>
            </a:r>
            <a:r>
              <a:rPr lang="en-US" altLang="ko-KR" dirty="0"/>
              <a:t>OpenCL </a:t>
            </a:r>
            <a:r>
              <a:rPr lang="ko-KR" altLang="en-US" dirty="0"/>
              <a:t>인터페이스 개발</a:t>
            </a:r>
          </a:p>
        </p:txBody>
      </p:sp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OpenCV </a:t>
            </a:r>
            <a:r>
              <a:rPr lang="ko-KR" altLang="en-US" dirty="0"/>
              <a:t>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BD7E0A-CC84-E045-8545-50AE7BD0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464884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OpenCV </a:t>
            </a:r>
            <a:r>
              <a:rPr lang="ko-KR" altLang="en-US"/>
              <a:t>소개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54008"/>
            <a:ext cx="6984776" cy="597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3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는 모듈이라고 부르는 다수의 라이브러리들의 집합</a:t>
            </a:r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모듈은 크게 메인 모듈과 추가 모듈로 나눌 수 있음</a:t>
            </a:r>
          </a:p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메인 모듈</a:t>
            </a:r>
          </a:p>
          <a:p>
            <a:pPr lvl="1"/>
            <a:r>
              <a:rPr lang="ko-KR" altLang="en-US" dirty="0"/>
              <a:t>핵심 기능</a:t>
            </a:r>
            <a:r>
              <a:rPr lang="en-US" altLang="ko-KR" dirty="0"/>
              <a:t>, </a:t>
            </a:r>
            <a:r>
              <a:rPr lang="ko-KR" altLang="en-US" dirty="0"/>
              <a:t>널리 사용되는 기능</a:t>
            </a:r>
            <a:r>
              <a:rPr lang="en-US" altLang="ko-KR" dirty="0"/>
              <a:t>, </a:t>
            </a:r>
            <a:r>
              <a:rPr lang="ko-KR" altLang="en-US" dirty="0"/>
              <a:t>기반 기능</a:t>
            </a:r>
            <a:r>
              <a:rPr lang="en-US" altLang="ko-KR" dirty="0"/>
              <a:t>(infrastructure)</a:t>
            </a:r>
          </a:p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추가 모듈</a:t>
            </a:r>
          </a:p>
          <a:p>
            <a:pPr lvl="1"/>
            <a:r>
              <a:rPr lang="ko-KR" altLang="en-US" dirty="0"/>
              <a:t>최신 기능</a:t>
            </a:r>
            <a:r>
              <a:rPr lang="en-US" altLang="ko-KR" dirty="0"/>
              <a:t>, </a:t>
            </a:r>
            <a:r>
              <a:rPr lang="ko-KR" altLang="en-US" dirty="0"/>
              <a:t>널리 사용되지 않는 가능</a:t>
            </a:r>
            <a:r>
              <a:rPr lang="en-US" altLang="ko-KR" dirty="0"/>
              <a:t>, </a:t>
            </a:r>
            <a:r>
              <a:rPr lang="ko-KR" altLang="en-US" dirty="0"/>
              <a:t>특허</a:t>
            </a:r>
            <a:r>
              <a:rPr lang="en-US" altLang="ko-KR" dirty="0"/>
              <a:t>, HW </a:t>
            </a:r>
            <a:r>
              <a:rPr lang="ko-KR" altLang="en-US" dirty="0"/>
              <a:t>의존적 기능</a:t>
            </a:r>
            <a:r>
              <a:rPr lang="en-US" altLang="ko-KR" dirty="0"/>
              <a:t>(CUDA)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212976"/>
            <a:ext cx="561523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0"/>
            <a:ext cx="82505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80BF4-0BE0-4836-B755-6D58438F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8651-2E27-A8EC-E1F2-76D29C36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데비안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update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libopencv</a:t>
            </a:r>
            <a:r>
              <a:rPr lang="en-US" altLang="ko-KR" dirty="0"/>
              <a:t>-dev python3-opencv</a:t>
            </a:r>
          </a:p>
          <a:p>
            <a:r>
              <a:rPr lang="ko-KR" altLang="en-US" dirty="0"/>
              <a:t>소스 코드 빌드 </a:t>
            </a:r>
            <a:r>
              <a:rPr lang="en-US" altLang="ko-KR" dirty="0"/>
              <a:t>&amp;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https://sunkyoo.github.io/opencv4cvml/OpenCV4Linux.html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3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57F9-FFE6-4197-8B9E-5D8D903E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CF24D-443E-8568-7C33-CEF5B136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https://www.opencv.org</a:t>
            </a:r>
            <a:r>
              <a:rPr lang="ko-KR" altLang="en-US" dirty="0"/>
              <a:t> 의 </a:t>
            </a:r>
            <a:r>
              <a:rPr lang="en-US" altLang="ko-KR" dirty="0"/>
              <a:t>Win pack </a:t>
            </a:r>
            <a:r>
              <a:rPr lang="en-US" altLang="ko-KR" dirty="0" err="1"/>
              <a:t>realse</a:t>
            </a:r>
            <a:r>
              <a:rPr lang="en-US" altLang="ko-KR" dirty="0"/>
              <a:t> </a:t>
            </a:r>
            <a:r>
              <a:rPr lang="ko-KR" altLang="en-US" dirty="0"/>
              <a:t>최신 버전을 받음</a:t>
            </a:r>
            <a:endParaRPr lang="en-US" altLang="ko-KR" dirty="0"/>
          </a:p>
          <a:p>
            <a:pPr lvl="1"/>
            <a:r>
              <a:rPr lang="ko-KR" altLang="en-US" dirty="0"/>
              <a:t>설치 폴더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환경 변수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07CD28-C28C-70C0-CBF0-6032C952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41" y="1988840"/>
            <a:ext cx="6440318" cy="35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33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1201</TotalTime>
  <Words>1146</Words>
  <Application>Microsoft Office PowerPoint</Application>
  <PresentationFormat>화면 슬라이드 쇼(4:3)</PresentationFormat>
  <Paragraphs>194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HY견고딕</vt:lpstr>
      <vt:lpstr>맑은 고딕</vt:lpstr>
      <vt:lpstr>휴먼매직체</vt:lpstr>
      <vt:lpstr>Arial</vt:lpstr>
      <vt:lpstr>Wingdings</vt:lpstr>
      <vt:lpstr>바인드소프트</vt:lpstr>
      <vt:lpstr>Opencv C++</vt:lpstr>
      <vt:lpstr>목차</vt:lpstr>
      <vt:lpstr>2.1 OpenCV 개요</vt:lpstr>
      <vt:lpstr>2.1 OpenCV 소개</vt:lpstr>
      <vt:lpstr>2.1 OpenCV 소개</vt:lpstr>
      <vt:lpstr>2.1 OpenCV 소개</vt:lpstr>
      <vt:lpstr>2.1 OpenCV 소개</vt:lpstr>
      <vt:lpstr>설치(리눅스)</vt:lpstr>
      <vt:lpstr>설치(윈도우)</vt:lpstr>
      <vt:lpstr>설치(윈도우)</vt:lpstr>
      <vt:lpstr>2.3 OpenCV 사용하기: HelloCV</vt:lpstr>
      <vt:lpstr>2.3 영상 파일 형식</vt:lpstr>
      <vt:lpstr>HelloCV 주요 함수 설명</vt:lpstr>
      <vt:lpstr>HelloCV 주요 함수 설명</vt:lpstr>
      <vt:lpstr>HelloCV 주요 함수 설명</vt:lpstr>
      <vt:lpstr>HelloCV 주요 함수 설명</vt:lpstr>
      <vt:lpstr>HelloCV 주요 함수 설명</vt:lpstr>
      <vt:lpstr>HelloCV 주요 함수 설명</vt:lpstr>
      <vt:lpstr>단원 요약</vt:lpstr>
      <vt:lpstr>단원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220</cp:revision>
  <dcterms:created xsi:type="dcterms:W3CDTF">2017-02-21T08:17:22Z</dcterms:created>
  <dcterms:modified xsi:type="dcterms:W3CDTF">2024-03-28T02:52:36Z</dcterms:modified>
</cp:coreProperties>
</file>