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8" r:id="rId3"/>
    <p:sldId id="262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 03. OpenCV </a:t>
            </a:r>
            <a:r>
              <a:rPr lang="ko-KR" altLang="en-US" b="1" dirty="0"/>
              <a:t>주요 클래스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25EA6-DCD8-1CBC-6EE7-D09FE215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Mat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F510D-5125-4D6B-3D6D-9E670EF7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행령의 생성과 초기화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9B271-8602-D247-6083-06472FAA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7344816" cy="44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7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25EA6-DCD8-1CBC-6EE7-D09FE215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Mat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F510D-5125-4D6B-3D6D-9E670EF7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메소드로 초기화 하는 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E65B9E-0ECC-3FF8-349D-F3C3C9B5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08" y="1367678"/>
            <a:ext cx="7812492" cy="41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2489-9A5C-3570-0786-43409424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Mat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BC4CE-1CB5-AA7D-9FA6-4400A234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메모리를 데이터로 지정해서 만드는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자체적인 메모리 공간을 할당해서 수행하지 않고 외부 메모리를 참조하기 때문에 객체 생성이 빠른 장점이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외부 메모리를 자동으로 해제하지 않으므로 반드시 사용자가 직접 메모리를 해제해야 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create()</a:t>
            </a:r>
            <a:r>
              <a:rPr lang="ko-KR" altLang="en-US" dirty="0"/>
              <a:t> 메소드를 사용하면 기존 메모리 공간을 해제하고 새로운 메모리 공간을 할당한다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새로운 값으로 초기화 하려면 </a:t>
            </a:r>
            <a:r>
              <a:rPr lang="ko-KR" altLang="en-US" dirty="0" err="1"/>
              <a:t>스칼라값으로</a:t>
            </a:r>
            <a:r>
              <a:rPr lang="ko-KR" altLang="en-US" dirty="0"/>
              <a:t> 어사인을 하거나 </a:t>
            </a:r>
            <a:r>
              <a:rPr lang="en-US" altLang="ko-KR" dirty="0" err="1"/>
              <a:t>setTo</a:t>
            </a:r>
            <a:r>
              <a:rPr lang="en-US" altLang="ko-KR" dirty="0"/>
              <a:t>() </a:t>
            </a:r>
            <a:r>
              <a:rPr lang="ko-KR" altLang="en-US" dirty="0"/>
              <a:t>메소드를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352941-5B9C-7E23-3AB7-4916E9DB1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7763971" cy="1008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CCC917-ACC3-D885-D6E9-EFA2F17D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013176"/>
            <a:ext cx="4104456" cy="3903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76E1E9-80BB-AA39-564F-0B235ED99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164" y="5394071"/>
            <a:ext cx="6726794" cy="3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C14B0-DA69-D3C0-B8C5-64152D24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3.2.3 </a:t>
            </a:r>
            <a:r>
              <a:rPr lang="ko-KR" altLang="en-US" dirty="0"/>
              <a:t>행렬의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CDF02-F4FF-4062-C331-CF5A7C31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복사 생성자 및 대입 연산자로 연산을 수행하면 얕은 복사가 일어난다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 공간에 새로운 공간을 새로 할당하고 싶다면 </a:t>
            </a:r>
            <a:r>
              <a:rPr lang="en-US" altLang="ko-KR" dirty="0"/>
              <a:t>clone </a:t>
            </a:r>
            <a:r>
              <a:rPr lang="ko-KR" altLang="en-US" dirty="0"/>
              <a:t>이나 </a:t>
            </a:r>
            <a:r>
              <a:rPr lang="en-US" altLang="ko-KR" dirty="0" err="1"/>
              <a:t>copyTo</a:t>
            </a:r>
            <a:r>
              <a:rPr lang="en-US" altLang="ko-KR" dirty="0"/>
              <a:t> </a:t>
            </a:r>
            <a:r>
              <a:rPr lang="ko-KR" altLang="en-US" dirty="0"/>
              <a:t>를 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clone</a:t>
            </a:r>
            <a:r>
              <a:rPr lang="ko-KR" altLang="en-US" dirty="0"/>
              <a:t>은 자기 자신과 동일한 객체를 만들어서 반환 하고</a:t>
            </a:r>
            <a:endParaRPr lang="en-US" altLang="ko-KR" dirty="0"/>
          </a:p>
          <a:p>
            <a:pPr lvl="1"/>
            <a:r>
              <a:rPr lang="en-US" altLang="ko-KR" dirty="0" err="1"/>
              <a:t>copyTo</a:t>
            </a:r>
            <a:r>
              <a:rPr lang="ko-KR" altLang="en-US" dirty="0"/>
              <a:t>는 크기의 타입이 다르면 행렬 </a:t>
            </a:r>
            <a:r>
              <a:rPr lang="en-US" altLang="ko-KR" dirty="0"/>
              <a:t>m</a:t>
            </a:r>
            <a:r>
              <a:rPr lang="ko-KR" altLang="en-US" dirty="0"/>
              <a:t>을 새로 생성한 후 픽셀 값을 복사한다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38BB90-8A5E-6B4D-A4B8-B5576F01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12" y="1268761"/>
            <a:ext cx="2026584" cy="892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B96BB1-C70A-04EA-5FF6-1594511FC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12" y="2790736"/>
            <a:ext cx="2978021" cy="8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7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851E8-E408-6553-09B6-C62B4D25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3.2.4 </a:t>
            </a:r>
            <a:r>
              <a:rPr lang="ko-KR" altLang="en-US" dirty="0"/>
              <a:t>부분행렬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1F9CA-9627-DD6D-554F-48B36E3F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`cv::</a:t>
            </a:r>
            <a:r>
              <a:rPr lang="en-US" altLang="ko-KR" dirty="0" err="1"/>
              <a:t>Rect</a:t>
            </a:r>
            <a:r>
              <a:rPr lang="en-US" altLang="ko-KR" dirty="0"/>
              <a:t>`</a:t>
            </a:r>
            <a:r>
              <a:rPr lang="ko-KR" altLang="en-US" dirty="0"/>
              <a:t>를 사용한 방법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이 방법은 이미지에서 관심 영역</a:t>
            </a:r>
            <a:r>
              <a:rPr lang="en-US" altLang="ko-KR" dirty="0"/>
              <a:t>(ROI, Region of Interest)</a:t>
            </a:r>
            <a:r>
              <a:rPr lang="ko-KR" altLang="en-US" dirty="0"/>
              <a:t>을 지정하여 해당 영역을 부분 행렬로 추출하는 방법</a:t>
            </a:r>
            <a:endParaRPr lang="en-US" altLang="ko-KR" dirty="0"/>
          </a:p>
          <a:p>
            <a:pPr lvl="1"/>
            <a:r>
              <a:rPr lang="en-US" altLang="ko-KR" dirty="0"/>
              <a:t>ROI</a:t>
            </a:r>
            <a:r>
              <a:rPr lang="ko-KR" altLang="en-US" dirty="0"/>
              <a:t> 로 얻은 영상은 독립된 메모리 공간을 확보하여 복사하는 깊은 복사가 아니라 픽셀 데이터를 공유하는 </a:t>
            </a:r>
            <a:r>
              <a:rPr lang="ko-KR" altLang="en-US" dirty="0">
                <a:solidFill>
                  <a:srgbClr val="FF0000"/>
                </a:solidFill>
              </a:rPr>
              <a:t>얕은 복사 형식</a:t>
            </a:r>
            <a:r>
              <a:rPr lang="ko-KR" altLang="en-US" dirty="0"/>
              <a:t>임을 주의</a:t>
            </a:r>
            <a:endParaRPr lang="en-US" altLang="ko-KR" dirty="0"/>
          </a:p>
          <a:p>
            <a:pPr lvl="1"/>
            <a:r>
              <a:rPr lang="ko-KR" altLang="en-US" dirty="0"/>
              <a:t>독립된 메모리 공간을 얻고 싶으면 </a:t>
            </a:r>
            <a:r>
              <a:rPr lang="en-US" altLang="ko-KR" dirty="0"/>
              <a:t>clone</a:t>
            </a:r>
            <a:r>
              <a:rPr lang="ko-KR" altLang="en-US" dirty="0"/>
              <a:t>을 사용하여 사용 해야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4FF089-D63F-AB4A-1D23-9051CA48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80928"/>
            <a:ext cx="371787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3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CCE28-984E-53CD-4ACC-B94A4BCC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3.2.5 </a:t>
            </a:r>
            <a:r>
              <a:rPr lang="ko-KR" altLang="en-US" dirty="0"/>
              <a:t>행렬의 원소 값 참조 </a:t>
            </a:r>
            <a:r>
              <a:rPr lang="en-US" altLang="ko-KR" dirty="0"/>
              <a:t>- 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06360-3A2B-469D-848F-1EFE58C8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at() </a:t>
            </a:r>
            <a:r>
              <a:rPr lang="ko-KR" altLang="en-US" dirty="0"/>
              <a:t>함수는 </a:t>
            </a:r>
            <a:r>
              <a:rPr lang="en-US" altLang="ko-KR" dirty="0"/>
              <a:t>OpenCV</a:t>
            </a:r>
            <a:r>
              <a:rPr lang="ko-KR" altLang="en-US" dirty="0"/>
              <a:t>의 </a:t>
            </a:r>
            <a:r>
              <a:rPr lang="en-US" altLang="ko-KR" dirty="0"/>
              <a:t>Mat </a:t>
            </a:r>
            <a:r>
              <a:rPr lang="ko-KR" altLang="en-US" dirty="0"/>
              <a:t>클래스에서 제공하는 멤버 함수로</a:t>
            </a:r>
            <a:r>
              <a:rPr lang="en-US" altLang="ko-KR" dirty="0"/>
              <a:t>, </a:t>
            </a:r>
            <a:r>
              <a:rPr lang="ko-KR" altLang="en-US" dirty="0"/>
              <a:t>특정 위치의 행렬 원소에 접근할 수 있게 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at() </a:t>
            </a:r>
            <a:r>
              <a:rPr lang="ko-KR" altLang="en-US" dirty="0"/>
              <a:t>함수의 기본 형태는 </a:t>
            </a:r>
            <a:r>
              <a:rPr lang="en-US" altLang="ko-KR" dirty="0"/>
              <a:t>`Mat::at&lt;</a:t>
            </a:r>
            <a:r>
              <a:rPr lang="ko-KR" altLang="en-US" dirty="0"/>
              <a:t>타입</a:t>
            </a:r>
            <a:r>
              <a:rPr lang="en-US" altLang="ko-KR" dirty="0"/>
              <a:t>&gt;(</a:t>
            </a:r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dirty="0"/>
              <a:t>)`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타입은 행렬의 데이터 타입에 따라 달라집니다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CV_8UC1 </a:t>
            </a:r>
            <a:r>
              <a:rPr lang="ko-KR" altLang="en-US" dirty="0"/>
              <a:t>타입인 경우 </a:t>
            </a:r>
            <a:r>
              <a:rPr lang="en-US" altLang="ko-KR" dirty="0"/>
              <a:t>at&lt;</a:t>
            </a:r>
            <a:r>
              <a:rPr lang="en-US" altLang="ko-KR" dirty="0" err="1"/>
              <a:t>uchar</a:t>
            </a:r>
            <a:r>
              <a:rPr lang="en-US" altLang="ko-KR" dirty="0"/>
              <a:t>&gt;(</a:t>
            </a:r>
            <a:r>
              <a:rPr lang="en-US" altLang="ko-KR" dirty="0" err="1"/>
              <a:t>i</a:t>
            </a:r>
            <a:r>
              <a:rPr lang="en-US" altLang="ko-KR" dirty="0"/>
              <a:t>, j), CV_32FC1 </a:t>
            </a:r>
            <a:r>
              <a:rPr lang="ko-KR" altLang="en-US" dirty="0"/>
              <a:t>타입인 경우 </a:t>
            </a:r>
            <a:r>
              <a:rPr lang="en-US" altLang="ko-KR" dirty="0"/>
              <a:t>at&lt;float&gt;(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dirty="0"/>
              <a:t>와 같이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 </a:t>
            </a:r>
            <a:r>
              <a:rPr lang="ko-KR" altLang="en-US" dirty="0"/>
              <a:t>함수를 사용하여 행렬의 </a:t>
            </a:r>
            <a:r>
              <a:rPr lang="ko-KR" altLang="en-US" dirty="0" err="1"/>
              <a:t>원소값을</a:t>
            </a:r>
            <a:r>
              <a:rPr lang="ko-KR" altLang="en-US" dirty="0"/>
              <a:t> 읽거나 변경할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위치에 직접 접근 하기 때문에 크기를 벗어나려고 하면 프로그램이 멈추므로 사용에 주의를 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A629B4-22B6-8D6B-F594-300A0A6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3251308"/>
            <a:ext cx="7425793" cy="29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7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80729-2D0F-91F5-441A-49F467EC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3.2.5 </a:t>
            </a:r>
            <a:r>
              <a:rPr lang="ko-KR" altLang="en-US" dirty="0"/>
              <a:t>행렬의 원소 값 참조 </a:t>
            </a:r>
            <a:r>
              <a:rPr lang="en-US" altLang="ko-KR" dirty="0"/>
              <a:t>- </a:t>
            </a:r>
            <a:r>
              <a:rPr lang="en-US" altLang="ko-KR" dirty="0" err="1"/>
              <a:t>ptr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41CD-5805-4AD7-9BEF-9338004E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ptr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OpenCV</a:t>
            </a:r>
            <a:r>
              <a:rPr lang="ko-KR" altLang="en-US" dirty="0"/>
              <a:t>의 </a:t>
            </a:r>
            <a:r>
              <a:rPr lang="en-US" altLang="ko-KR" dirty="0"/>
              <a:t>Mat </a:t>
            </a:r>
            <a:r>
              <a:rPr lang="ko-KR" altLang="en-US" dirty="0"/>
              <a:t>클래스에서 제공하는 멤버 함수로</a:t>
            </a:r>
            <a:r>
              <a:rPr lang="en-US" altLang="ko-KR" dirty="0"/>
              <a:t>, </a:t>
            </a:r>
            <a:r>
              <a:rPr lang="ko-KR" altLang="en-US" dirty="0"/>
              <a:t>행렬의 특정 행을 가리키는 포인터를 반환해줍니다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함수는 행렬의 데이터 타입에 상관없이 동일하게 사용할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ptr</a:t>
            </a:r>
            <a:r>
              <a:rPr lang="en-US" altLang="ko-KR" dirty="0"/>
              <a:t>() </a:t>
            </a:r>
            <a:r>
              <a:rPr lang="ko-KR" altLang="en-US" dirty="0"/>
              <a:t>함수의 기본 형태는 </a:t>
            </a:r>
            <a:r>
              <a:rPr lang="en-US" altLang="ko-KR" dirty="0"/>
              <a:t>`Mat::</a:t>
            </a:r>
            <a:r>
              <a:rPr lang="en-US" altLang="ko-KR" dirty="0" err="1"/>
              <a:t>ptr</a:t>
            </a:r>
            <a:r>
              <a:rPr lang="en-US" altLang="ko-KR" dirty="0"/>
              <a:t>&lt;</a:t>
            </a:r>
            <a:r>
              <a:rPr lang="ko-KR" altLang="en-US" dirty="0"/>
              <a:t>타입</a:t>
            </a:r>
            <a:r>
              <a:rPr lang="en-US" altLang="ko-KR" dirty="0"/>
              <a:t>&gt;(</a:t>
            </a:r>
            <a:r>
              <a:rPr lang="ko-KR" altLang="en-US" dirty="0"/>
              <a:t>행</a:t>
            </a:r>
            <a:r>
              <a:rPr lang="en-US" altLang="ko-KR" dirty="0"/>
              <a:t>)`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`CV_8UC1` </a:t>
            </a:r>
            <a:r>
              <a:rPr lang="ko-KR" altLang="en-US" dirty="0"/>
              <a:t>타입인 경우 </a:t>
            </a:r>
            <a:r>
              <a:rPr lang="en-US" altLang="ko-KR" dirty="0"/>
              <a:t>`</a:t>
            </a:r>
            <a:r>
              <a:rPr lang="en-US" altLang="ko-KR" dirty="0" err="1"/>
              <a:t>ptr</a:t>
            </a:r>
            <a:r>
              <a:rPr lang="en-US" altLang="ko-KR" dirty="0"/>
              <a:t>&lt;</a:t>
            </a:r>
            <a:r>
              <a:rPr lang="en-US" altLang="ko-KR" dirty="0" err="1"/>
              <a:t>uchar</a:t>
            </a:r>
            <a:r>
              <a:rPr lang="en-US" altLang="ko-KR" dirty="0"/>
              <a:t>&gt;(</a:t>
            </a:r>
            <a:r>
              <a:rPr lang="en-US" altLang="ko-KR" dirty="0" err="1"/>
              <a:t>i</a:t>
            </a:r>
            <a:r>
              <a:rPr lang="en-US" altLang="ko-KR" dirty="0"/>
              <a:t>)`, `CV_32FC1` </a:t>
            </a:r>
            <a:r>
              <a:rPr lang="ko-KR" altLang="en-US" dirty="0"/>
              <a:t>타입인 경우 </a:t>
            </a:r>
            <a:r>
              <a:rPr lang="en-US" altLang="ko-KR" dirty="0"/>
              <a:t>`</a:t>
            </a:r>
            <a:r>
              <a:rPr lang="en-US" altLang="ko-KR" dirty="0" err="1"/>
              <a:t>ptr</a:t>
            </a:r>
            <a:r>
              <a:rPr lang="en-US" altLang="ko-KR" dirty="0"/>
              <a:t>&lt;float&gt;(</a:t>
            </a:r>
            <a:r>
              <a:rPr lang="en-US" altLang="ko-KR" dirty="0" err="1"/>
              <a:t>i</a:t>
            </a:r>
            <a:r>
              <a:rPr lang="en-US" altLang="ko-KR" dirty="0"/>
              <a:t>)`</a:t>
            </a:r>
            <a:r>
              <a:rPr lang="ko-KR" altLang="en-US" dirty="0"/>
              <a:t>와 같이 사용합니다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ptr</a:t>
            </a:r>
            <a:r>
              <a:rPr lang="en-US" altLang="ko-KR" dirty="0"/>
              <a:t>() </a:t>
            </a:r>
            <a:r>
              <a:rPr lang="ko-KR" altLang="en-US" dirty="0"/>
              <a:t>함수를 사용하면 행렬의 </a:t>
            </a:r>
            <a:r>
              <a:rPr lang="ko-KR" altLang="en-US" dirty="0" err="1"/>
              <a:t>원소값을</a:t>
            </a:r>
            <a:r>
              <a:rPr lang="ko-KR" altLang="en-US" dirty="0"/>
              <a:t> 빠르게 접근하거나 변경할 수 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at() </a:t>
            </a:r>
            <a:r>
              <a:rPr lang="ko-KR" altLang="en-US" dirty="0"/>
              <a:t>함수에 비해 빠른 성능을 제공하지만</a:t>
            </a:r>
            <a:r>
              <a:rPr lang="en-US" altLang="ko-KR" dirty="0"/>
              <a:t>, </a:t>
            </a:r>
            <a:r>
              <a:rPr lang="ko-KR" altLang="en-US" dirty="0"/>
              <a:t>사용시 주의가 필요합니다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ptr</a:t>
            </a:r>
            <a:r>
              <a:rPr lang="en-US" altLang="ko-KR" dirty="0"/>
              <a:t>() </a:t>
            </a:r>
            <a:r>
              <a:rPr lang="ko-KR" altLang="en-US" dirty="0"/>
              <a:t>함수는 행렬의 데이터 타입을 고려하지 않고 메모리에 직접 접근하기 때문에</a:t>
            </a:r>
            <a:r>
              <a:rPr lang="en-US" altLang="ko-KR" dirty="0"/>
              <a:t>, </a:t>
            </a:r>
            <a:r>
              <a:rPr lang="ko-KR" altLang="en-US" dirty="0"/>
              <a:t>잘못 사용하면 예기치 않은 결과를 초래할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5D5BB7-CDD6-1735-A109-4167B43FA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673100"/>
            <a:ext cx="6552728" cy="29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9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CC1D-8E29-ABB4-C059-6800C742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3.2.5 </a:t>
            </a:r>
            <a:r>
              <a:rPr lang="ko-KR" altLang="en-US" dirty="0"/>
              <a:t>행렬의 원소 값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D32C6-A77A-3ACD-8D2B-A3E677DE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r>
              <a:rPr lang="ko-KR" altLang="en-US" dirty="0"/>
              <a:t>의 </a:t>
            </a:r>
            <a:r>
              <a:rPr lang="en-US" altLang="ko-KR" dirty="0"/>
              <a:t>`Mat` </a:t>
            </a:r>
            <a:r>
              <a:rPr lang="ko-KR" altLang="en-US" dirty="0"/>
              <a:t>클래스에서 제공하는 반복자로</a:t>
            </a:r>
            <a:r>
              <a:rPr lang="en-US" altLang="ko-KR" dirty="0"/>
              <a:t>, </a:t>
            </a:r>
            <a:r>
              <a:rPr lang="ko-KR" altLang="en-US" dirty="0"/>
              <a:t>행렬의 모든 원소를 순회하는 데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멤버 함수</a:t>
            </a:r>
            <a:r>
              <a:rPr lang="en-US" altLang="ko-KR" dirty="0"/>
              <a:t>: `operator*()`, `operator++()`, `pos()` </a:t>
            </a:r>
            <a:r>
              <a:rPr lang="ko-KR" altLang="en-US" dirty="0"/>
              <a:t>등</a:t>
            </a:r>
          </a:p>
          <a:p>
            <a:r>
              <a:rPr lang="en-US" altLang="ko-KR" dirty="0"/>
              <a:t>`</a:t>
            </a:r>
            <a:r>
              <a:rPr lang="en-US" altLang="ko-KR" dirty="0" err="1"/>
              <a:t>MatIterator</a:t>
            </a:r>
            <a:r>
              <a:rPr lang="en-US" altLang="ko-KR" dirty="0"/>
              <a:t>_`</a:t>
            </a:r>
            <a:r>
              <a:rPr lang="ko-KR" altLang="en-US" dirty="0"/>
              <a:t>는 행렬의 </a:t>
            </a:r>
            <a:r>
              <a:rPr lang="ko-KR" altLang="en-US" dirty="0" err="1"/>
              <a:t>원소값을</a:t>
            </a:r>
            <a:r>
              <a:rPr lang="ko-KR" altLang="en-US" dirty="0"/>
              <a:t> 읽거나 변경하는 데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begin</a:t>
            </a:r>
            <a:r>
              <a:rPr lang="ko-KR" altLang="en-US" dirty="0"/>
              <a:t> 과 </a:t>
            </a:r>
            <a:r>
              <a:rPr lang="en-US" altLang="ko-KR" dirty="0"/>
              <a:t>end </a:t>
            </a:r>
            <a:r>
              <a:rPr lang="ko-KR" altLang="en-US" dirty="0"/>
              <a:t>반복자를 사용하여 원소를 순회하고 변경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반복자가 </a:t>
            </a:r>
            <a:r>
              <a:rPr lang="en-US" altLang="ko-KR" dirty="0"/>
              <a:t>begin </a:t>
            </a:r>
            <a:r>
              <a:rPr lang="ko-KR" altLang="en-US" dirty="0"/>
              <a:t>과  </a:t>
            </a:r>
            <a:r>
              <a:rPr lang="en-US" altLang="ko-KR" dirty="0"/>
              <a:t>end </a:t>
            </a:r>
            <a:r>
              <a:rPr lang="ko-KR" altLang="en-US" dirty="0"/>
              <a:t>사이에 움직이면 모든 메모리를 안전하게 읽을 수 있는 장점이 있지만 동작속도는 </a:t>
            </a:r>
            <a:r>
              <a:rPr lang="en-US" altLang="ko-KR" dirty="0" err="1"/>
              <a:t>prt</a:t>
            </a:r>
            <a:r>
              <a:rPr lang="en-US" altLang="ko-KR" dirty="0"/>
              <a:t> </a:t>
            </a:r>
            <a:r>
              <a:rPr lang="ko-KR" altLang="en-US" dirty="0"/>
              <a:t>에 비해 느리고 </a:t>
            </a:r>
            <a:r>
              <a:rPr lang="en-US" altLang="ko-KR" dirty="0"/>
              <a:t>at </a:t>
            </a:r>
            <a:r>
              <a:rPr lang="ko-KR" altLang="en-US" dirty="0"/>
              <a:t>처럼 </a:t>
            </a:r>
            <a:r>
              <a:rPr lang="ko-KR" altLang="en-US" dirty="0" err="1"/>
              <a:t>임이의</a:t>
            </a:r>
            <a:r>
              <a:rPr lang="ko-KR" altLang="en-US" dirty="0"/>
              <a:t> 위치에 자유롭게 접근 할 수는 없다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8CE3A8-8BF8-C3A9-13D1-59CAC171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722466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3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5827D-85F6-B62C-F4CD-F021EE1F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3.2.6 </a:t>
            </a:r>
            <a:r>
              <a:rPr lang="ko-KR" altLang="en-US" dirty="0"/>
              <a:t>행렬 정보 참조하기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AA743-6AE5-0057-ADEC-2323A493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23639A-7197-AD2F-27C7-F4FA53828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7" y="928670"/>
            <a:ext cx="5160407" cy="3969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AFBF5-766D-0F90-35AA-7ED3C8466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9" y="4898592"/>
            <a:ext cx="5690337" cy="19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8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F5A8-C4AC-7765-BE6A-A633D2AE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3.2.7 </a:t>
            </a:r>
            <a:r>
              <a:rPr lang="ko-KR" altLang="en-US" dirty="0"/>
              <a:t>행렬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38458-1CA9-E5A9-F5CD-553F14DC1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 </a:t>
            </a:r>
            <a:r>
              <a:rPr lang="ko-KR" altLang="en-US" dirty="0"/>
              <a:t>는 사칙 연산에 대해서 정의가 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75CC2-730F-1EC6-5890-C9D83160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647764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7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기본 자료형 클래스</a:t>
            </a:r>
            <a:endParaRPr lang="en-US" altLang="ko-KR" dirty="0"/>
          </a:p>
          <a:p>
            <a:r>
              <a:rPr lang="en-US" altLang="ko-KR" dirty="0"/>
              <a:t>3.2 Mat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Vec</a:t>
            </a:r>
            <a:r>
              <a:rPr lang="ko-KR" altLang="en-US" dirty="0"/>
              <a:t>과 </a:t>
            </a:r>
            <a:r>
              <a:rPr lang="en-US" altLang="ko-KR" dirty="0"/>
              <a:t>Scalar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3.4 </a:t>
            </a:r>
            <a:r>
              <a:rPr lang="en-US" altLang="ko-KR" dirty="0" err="1"/>
              <a:t>InputArray</a:t>
            </a:r>
            <a:r>
              <a:rPr lang="ko-KR" altLang="en-US" dirty="0"/>
              <a:t>와 </a:t>
            </a:r>
            <a:r>
              <a:rPr lang="en-US" altLang="ko-KR" dirty="0" err="1"/>
              <a:t>OutputArray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E4795-96F6-9A67-B881-530AA634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3.2.7 </a:t>
            </a:r>
            <a:r>
              <a:rPr lang="ko-KR" altLang="en-US" dirty="0"/>
              <a:t>크기 및 타입 변환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6768D-FF29-821D-C1A1-A3F60C6A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convertTo</a:t>
            </a:r>
            <a:r>
              <a:rPr lang="ko-KR" altLang="en-US" dirty="0"/>
              <a:t> 메소드 </a:t>
            </a:r>
            <a:r>
              <a:rPr lang="en-US" altLang="ko-KR" dirty="0"/>
              <a:t>( </a:t>
            </a:r>
            <a:r>
              <a:rPr lang="ko-KR" altLang="en-US" dirty="0"/>
              <a:t>타입 변환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OutputArray</a:t>
            </a:r>
            <a:r>
              <a:rPr lang="en-US" altLang="ko-KR" dirty="0"/>
              <a:t> m: </a:t>
            </a:r>
            <a:r>
              <a:rPr lang="ko-KR" altLang="en-US" dirty="0"/>
              <a:t>출력 행렬입니다</a:t>
            </a:r>
            <a:r>
              <a:rPr lang="en-US" altLang="ko-KR" dirty="0"/>
              <a:t>. </a:t>
            </a:r>
            <a:r>
              <a:rPr lang="ko-KR" altLang="en-US" dirty="0"/>
              <a:t>이 행렬은 연산이 수행된 후의 결과가 저장됩니다</a:t>
            </a:r>
            <a:r>
              <a:rPr lang="en-US" altLang="ko-KR" dirty="0"/>
              <a:t>. </a:t>
            </a:r>
            <a:r>
              <a:rPr lang="ko-KR" altLang="en-US" dirty="0"/>
              <a:t>만약 이 행렬이 적절한 크기나 타입을 가지고 있지 않다면</a:t>
            </a:r>
            <a:r>
              <a:rPr lang="en-US" altLang="ko-KR" dirty="0"/>
              <a:t>, </a:t>
            </a:r>
            <a:r>
              <a:rPr lang="ko-KR" altLang="en-US" dirty="0"/>
              <a:t>이 함수에서 재할당됩니다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rtype</a:t>
            </a:r>
            <a:r>
              <a:rPr lang="en-US" altLang="ko-KR" dirty="0"/>
              <a:t>: </a:t>
            </a:r>
            <a:r>
              <a:rPr lang="ko-KR" altLang="en-US" dirty="0"/>
              <a:t>원하는 출력 행렬의 타입입니다</a:t>
            </a:r>
            <a:r>
              <a:rPr lang="en-US" altLang="ko-KR" dirty="0"/>
              <a:t>. </a:t>
            </a:r>
            <a:r>
              <a:rPr lang="ko-KR" altLang="en-US" dirty="0"/>
              <a:t>이 값은 행렬의 깊이를 나타내며</a:t>
            </a:r>
            <a:r>
              <a:rPr lang="en-US" altLang="ko-KR" dirty="0"/>
              <a:t>, </a:t>
            </a:r>
            <a:r>
              <a:rPr lang="ko-KR" altLang="en-US" dirty="0"/>
              <a:t>채널 수는 입력 행렬과 동일합니다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 err="1"/>
              <a:t>rtype</a:t>
            </a:r>
            <a:r>
              <a:rPr lang="ko-KR" altLang="en-US" dirty="0"/>
              <a:t>이 음수라면</a:t>
            </a:r>
            <a:r>
              <a:rPr lang="en-US" altLang="ko-KR" dirty="0"/>
              <a:t>, </a:t>
            </a:r>
            <a:r>
              <a:rPr lang="ko-KR" altLang="en-US" dirty="0"/>
              <a:t>출력 행렬은 입력 행렬과 동일한 타입을 가집니다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double alpha: </a:t>
            </a:r>
            <a:r>
              <a:rPr lang="ko-KR" altLang="en-US" dirty="0"/>
              <a:t>선택적 스케일 </a:t>
            </a:r>
            <a:r>
              <a:rPr lang="ko-KR" altLang="en-US" dirty="0" err="1"/>
              <a:t>팩터입니다</a:t>
            </a:r>
            <a:r>
              <a:rPr lang="en-US" altLang="ko-KR" dirty="0"/>
              <a:t>. </a:t>
            </a:r>
            <a:r>
              <a:rPr lang="ko-KR" altLang="en-US" dirty="0"/>
              <a:t>이 값은 입력 행렬의 각 원소에 곱해집니다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double beta: </a:t>
            </a:r>
            <a:r>
              <a:rPr lang="ko-KR" altLang="en-US" dirty="0"/>
              <a:t>선택적 오프셋입니다</a:t>
            </a:r>
            <a:r>
              <a:rPr lang="en-US" altLang="ko-KR" dirty="0"/>
              <a:t>. </a:t>
            </a:r>
            <a:r>
              <a:rPr lang="ko-KR" altLang="en-US" dirty="0"/>
              <a:t>이 값은 </a:t>
            </a:r>
            <a:r>
              <a:rPr lang="ko-KR" altLang="en-US" dirty="0" err="1"/>
              <a:t>스케일링된</a:t>
            </a:r>
            <a:r>
              <a:rPr lang="ko-KR" altLang="en-US" dirty="0"/>
              <a:t> 원소에 추가됩니다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m(</a:t>
            </a:r>
            <a:r>
              <a:rPr lang="en-US" altLang="ko-KR" dirty="0" err="1"/>
              <a:t>x,y</a:t>
            </a:r>
            <a:r>
              <a:rPr lang="en-US" altLang="ko-KR" dirty="0"/>
              <a:t>) = </a:t>
            </a:r>
            <a:r>
              <a:rPr lang="en-US" altLang="ko-KR" dirty="0" err="1"/>
              <a:t>saturate_cast</a:t>
            </a:r>
            <a:r>
              <a:rPr lang="en-US" altLang="ko-KR" dirty="0"/>
              <a:t>&lt;</a:t>
            </a:r>
            <a:r>
              <a:rPr lang="en-US" altLang="ko-KR" dirty="0" err="1"/>
              <a:t>rType</a:t>
            </a:r>
            <a:r>
              <a:rPr lang="en-US" altLang="ko-KR" dirty="0"/>
              <a:t>&gt;(alpha * (*this)(</a:t>
            </a:r>
            <a:r>
              <a:rPr lang="en-US" altLang="ko-KR" dirty="0" err="1"/>
              <a:t>x,y</a:t>
            </a:r>
            <a:r>
              <a:rPr lang="en-US" altLang="ko-KR" dirty="0"/>
              <a:t>) + beta)</a:t>
            </a:r>
          </a:p>
          <a:p>
            <a:pPr lvl="1"/>
            <a:r>
              <a:rPr lang="ko-KR" altLang="en-US" dirty="0"/>
              <a:t>위 코드가 작동해 해당 범위의 최대</a:t>
            </a:r>
            <a:r>
              <a:rPr lang="en-US" altLang="ko-KR" dirty="0"/>
              <a:t>/</a:t>
            </a:r>
            <a:r>
              <a:rPr lang="ko-KR" altLang="en-US" dirty="0"/>
              <a:t>최소 값으로 잘라내는 역할을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167B4-65C8-21E0-A303-9D1C1382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6770930" cy="3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20C0C-77B7-980F-5D15-121821A1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3.2.7 </a:t>
            </a:r>
            <a:r>
              <a:rPr lang="ko-KR" altLang="en-US" dirty="0"/>
              <a:t>크기 및 타입 변환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5031D-FD6F-15B5-3DCB-7D8FFFCD5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reshape </a:t>
            </a:r>
            <a:r>
              <a:rPr lang="ko-KR" altLang="en-US" dirty="0"/>
              <a:t>메소드 </a:t>
            </a:r>
            <a:r>
              <a:rPr lang="en-US" altLang="ko-KR" dirty="0"/>
              <a:t>(</a:t>
            </a:r>
            <a:r>
              <a:rPr lang="ko-KR" altLang="en-US" dirty="0"/>
              <a:t>행렬의 차원을 변경하는데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cn</a:t>
            </a:r>
            <a:r>
              <a:rPr lang="en-US" altLang="ko-KR" dirty="0"/>
              <a:t>: </a:t>
            </a:r>
            <a:r>
              <a:rPr lang="ko-KR" altLang="en-US" dirty="0"/>
              <a:t>출력 행렬의 채널 수입니다</a:t>
            </a:r>
            <a:r>
              <a:rPr lang="en-US" altLang="ko-KR" dirty="0"/>
              <a:t>. </a:t>
            </a:r>
            <a:r>
              <a:rPr lang="ko-KR" altLang="en-US" dirty="0"/>
              <a:t>이 값이 </a:t>
            </a:r>
            <a:r>
              <a:rPr lang="en-US" altLang="ko-KR" dirty="0"/>
              <a:t>-1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출력 행렬은 입력 행렬과 동일한 채널 수를 가집니다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 rows: </a:t>
            </a:r>
            <a:r>
              <a:rPr lang="ko-KR" altLang="en-US" dirty="0"/>
              <a:t>출력 행렬의 행 수입니다</a:t>
            </a:r>
            <a:r>
              <a:rPr lang="en-US" altLang="ko-KR" dirty="0"/>
              <a:t>. </a:t>
            </a:r>
            <a:r>
              <a:rPr lang="ko-KR" altLang="en-US" dirty="0"/>
              <a:t>이 값이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출력 행렬의 행 수는 자동으로 계산됩니다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출력 행렬의 원소 수가 입력 행렬과 동일하도록 행 수가 조정됩니다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새로운 행렬을 만드는 것이 아니라 하나의 행렬 원소 데이터를 같이 참조하여 행렬을 반환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resize</a:t>
            </a:r>
            <a:r>
              <a:rPr lang="ko-KR" altLang="en-US" dirty="0"/>
              <a:t> 메소드</a:t>
            </a:r>
            <a:r>
              <a:rPr lang="en-US" altLang="ko-KR" dirty="0"/>
              <a:t>( </a:t>
            </a:r>
            <a:r>
              <a:rPr lang="ko-KR" altLang="en-US" dirty="0"/>
              <a:t>행렬의 행 </a:t>
            </a:r>
            <a:r>
              <a:rPr lang="ko-KR" altLang="en-US" dirty="0" err="1"/>
              <a:t>수르</a:t>
            </a:r>
            <a:r>
              <a:rPr lang="ko-KR" altLang="en-US" dirty="0"/>
              <a:t> 변경하는데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sz</a:t>
            </a:r>
            <a:r>
              <a:rPr lang="en-US" altLang="ko-KR" dirty="0"/>
              <a:t>: </a:t>
            </a:r>
            <a:r>
              <a:rPr lang="ko-KR" altLang="en-US" dirty="0"/>
              <a:t>출력 행렬의 행 수입니다</a:t>
            </a:r>
            <a:r>
              <a:rPr lang="en-US" altLang="ko-KR" dirty="0"/>
              <a:t>. </a:t>
            </a:r>
            <a:r>
              <a:rPr lang="ko-KR" altLang="en-US" dirty="0"/>
              <a:t>이 값이 입력 행렬의 행 수보다 크면</a:t>
            </a:r>
            <a:r>
              <a:rPr lang="en-US" altLang="ko-KR" dirty="0"/>
              <a:t>, </a:t>
            </a:r>
            <a:r>
              <a:rPr lang="ko-KR" altLang="en-US" dirty="0"/>
              <a:t>새로운 행이 추가되며</a:t>
            </a:r>
            <a:r>
              <a:rPr lang="en-US" altLang="ko-KR" dirty="0"/>
              <a:t>, </a:t>
            </a:r>
            <a:r>
              <a:rPr lang="ko-KR" altLang="en-US" dirty="0"/>
              <a:t>그렇지 않으면 행이 제거됩니다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const Scalar&amp; s: </a:t>
            </a:r>
            <a:r>
              <a:rPr lang="ko-KR" altLang="en-US" dirty="0"/>
              <a:t>새로 추가된 행의 원소에 대한 초기값입니다</a:t>
            </a:r>
            <a:r>
              <a:rPr lang="en-US" altLang="ko-KR" dirty="0"/>
              <a:t>. </a:t>
            </a:r>
            <a:r>
              <a:rPr lang="ko-KR" altLang="en-US" dirty="0"/>
              <a:t>이 매개변수는 선택적이며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5C143C-772C-7836-5114-BCF44CBA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4824536" cy="511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97C461-AB60-2AB5-6A8C-46006EE3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10" y="4293096"/>
            <a:ext cx="6312980" cy="5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6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392C2-D997-9139-E43D-91D9C5E1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3.2.7 </a:t>
            </a:r>
            <a:r>
              <a:rPr lang="ko-KR" altLang="en-US" dirty="0"/>
              <a:t>크기 및 타입 변환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186D4-D3D5-51B6-44A2-6E127DE5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push_back</a:t>
            </a:r>
            <a:r>
              <a:rPr lang="ko-KR" altLang="en-US" dirty="0"/>
              <a:t> 메소드 </a:t>
            </a:r>
            <a:r>
              <a:rPr lang="en-US" altLang="ko-KR" dirty="0"/>
              <a:t>(</a:t>
            </a:r>
            <a:r>
              <a:rPr lang="ko-KR" altLang="en-US" dirty="0"/>
              <a:t>행렬의 끝에 새로운 행을 추가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const void* _</a:t>
            </a:r>
            <a:r>
              <a:rPr lang="en-US" altLang="ko-KR" dirty="0" err="1"/>
              <a:t>elem</a:t>
            </a:r>
            <a:r>
              <a:rPr lang="en-US" altLang="ko-KR" dirty="0"/>
              <a:t>: </a:t>
            </a:r>
            <a:r>
              <a:rPr lang="ko-KR" altLang="en-US" dirty="0"/>
              <a:t>추가할 원소를 가리키는 포인터입니다</a:t>
            </a:r>
            <a:r>
              <a:rPr lang="en-US" altLang="ko-KR" dirty="0"/>
              <a:t>. </a:t>
            </a:r>
            <a:r>
              <a:rPr lang="ko-KR" altLang="en-US" dirty="0"/>
              <a:t>이 원소는 입력 행렬의 끝에 추가됩니다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pop_back</a:t>
            </a:r>
            <a:r>
              <a:rPr lang="en-US" altLang="ko-KR" dirty="0"/>
              <a:t> </a:t>
            </a:r>
            <a:r>
              <a:rPr lang="ko-KR" altLang="en-US" dirty="0"/>
              <a:t>메소드 </a:t>
            </a:r>
            <a:r>
              <a:rPr lang="en-US" altLang="ko-KR" dirty="0"/>
              <a:t>( </a:t>
            </a:r>
            <a:r>
              <a:rPr lang="ko-KR" altLang="en-US" dirty="0"/>
              <a:t>행렬의 끝에 행을 제거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nelems</a:t>
            </a:r>
            <a:r>
              <a:rPr lang="en-US" altLang="ko-KR" dirty="0"/>
              <a:t>: </a:t>
            </a:r>
            <a:r>
              <a:rPr lang="ko-KR" altLang="en-US" dirty="0"/>
              <a:t>제거할 행의 수입니다</a:t>
            </a:r>
            <a:r>
              <a:rPr lang="en-US" altLang="ko-KR" dirty="0"/>
              <a:t>. </a:t>
            </a:r>
            <a:r>
              <a:rPr lang="ko-KR" altLang="en-US" dirty="0"/>
              <a:t>이 매개변수는 선택적이며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1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033A44-E767-4B9B-2B05-44A6CE55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3607676" cy="415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9BEAC1-12E5-7631-0857-8C0176F80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061264"/>
            <a:ext cx="4114806" cy="4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332AB-8EE2-1AAA-B6DB-EAFFE85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en-US" altLang="ko-KR" dirty="0" err="1"/>
              <a:t>Vec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2389F-1B55-C919-568C-3E7315A5E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벡터는 같은 자료형을 가진 원소 몇 개로 구성된 데이터 형식이다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matx.hpp </a:t>
            </a:r>
            <a:r>
              <a:rPr lang="ko-KR" altLang="en-US" dirty="0"/>
              <a:t>에 정의 되어 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Matx</a:t>
            </a:r>
            <a:r>
              <a:rPr lang="en-US" altLang="ko-KR" dirty="0"/>
              <a:t> </a:t>
            </a:r>
            <a:r>
              <a:rPr lang="ko-KR" altLang="en-US" dirty="0"/>
              <a:t>클래스를 상속 받아 정의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자주 쓰이는 </a:t>
            </a:r>
            <a:r>
              <a:rPr lang="en-US" altLang="ko-KR" dirty="0" err="1"/>
              <a:t>Vec</a:t>
            </a:r>
            <a:r>
              <a:rPr lang="en-US" altLang="ko-KR" dirty="0"/>
              <a:t>&lt;</a:t>
            </a:r>
            <a:r>
              <a:rPr lang="en-US" altLang="ko-KR" dirty="0" err="1"/>
              <a:t>uchar</a:t>
            </a:r>
            <a:r>
              <a:rPr lang="en-US" altLang="ko-KR" dirty="0"/>
              <a:t>, 3&gt; </a:t>
            </a:r>
            <a:r>
              <a:rPr lang="ko-KR" altLang="en-US" dirty="0"/>
              <a:t>는</a:t>
            </a:r>
            <a:r>
              <a:rPr lang="en-US" altLang="ko-KR" dirty="0"/>
              <a:t> Vec3b</a:t>
            </a:r>
            <a:r>
              <a:rPr lang="ko-KR" altLang="en-US" dirty="0"/>
              <a:t>로 쓸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[] </a:t>
            </a:r>
            <a:r>
              <a:rPr lang="ko-KR" altLang="en-US" dirty="0"/>
              <a:t>연산자가 재정의 되어 있어서 배열에 쉽게 접근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19FAA-38F7-CB11-8534-FF717F4F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60648"/>
            <a:ext cx="3497982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4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F3173-2E54-8365-B61F-BF225761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Scalar_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D78FE-B2F3-7D5F-6DA7-A03196D06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픽셀 값이나 색상을 표현하는데 사용 되는 </a:t>
            </a:r>
            <a:r>
              <a:rPr lang="en-US" altLang="ko-KR" dirty="0"/>
              <a:t>Scalar_ </a:t>
            </a:r>
            <a:r>
              <a:rPr lang="ko-KR" altLang="en-US" dirty="0"/>
              <a:t>클래스는 </a:t>
            </a:r>
            <a:r>
              <a:rPr lang="en-US" altLang="ko-KR" dirty="0" err="1"/>
              <a:t>Vec</a:t>
            </a:r>
            <a:r>
              <a:rPr lang="en-US" altLang="ko-KR" dirty="0"/>
              <a:t> </a:t>
            </a:r>
            <a:r>
              <a:rPr lang="ko-KR" altLang="en-US" dirty="0"/>
              <a:t>클래스를 상속 받아서 만들어 졌다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types.hpp  </a:t>
            </a:r>
            <a:r>
              <a:rPr lang="ko-KR" altLang="en-US" dirty="0"/>
              <a:t>에서 정의되어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4</a:t>
            </a:r>
            <a:r>
              <a:rPr lang="ko-KR" altLang="en-US" dirty="0"/>
              <a:t>개의 원소를 가진 벡터로 표현된다</a:t>
            </a:r>
            <a:r>
              <a:rPr lang="en-US" altLang="ko-KR" dirty="0"/>
              <a:t>. Scalar(</a:t>
            </a:r>
            <a:r>
              <a:rPr lang="ko-KR" altLang="en-US" dirty="0"/>
              <a:t>파란색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빨간색</a:t>
            </a:r>
            <a:r>
              <a:rPr lang="en-US" altLang="ko-KR" dirty="0"/>
              <a:t>, </a:t>
            </a:r>
            <a:r>
              <a:rPr lang="ko-KR" altLang="en-US" dirty="0"/>
              <a:t>투명도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D176A-84C3-66FF-74B4-068C8C5F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1" y="3212976"/>
            <a:ext cx="597896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81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B336B-1619-4B99-ED6B-A7A4DC66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en-US" altLang="ko-KR" dirty="0" err="1"/>
              <a:t>InputArray</a:t>
            </a:r>
            <a:r>
              <a:rPr lang="ko-KR" altLang="en-US" dirty="0"/>
              <a:t> 와 </a:t>
            </a:r>
            <a:r>
              <a:rPr lang="en-US" altLang="ko-KR" dirty="0" err="1"/>
              <a:t>OutputArray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7F8AE-0BB6-5368-A9CA-4438415F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두 클래스는 직접 사용하지 않는다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두 클래스는 다양한 데이터 타입을 통일된 방식으로 처리 할 수 있게 해주는 래퍼 클래스이다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mat.hpp </a:t>
            </a:r>
            <a:r>
              <a:rPr lang="ko-KR" altLang="en-US" dirty="0"/>
              <a:t>에 정의되어 있음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OutputArray</a:t>
            </a:r>
            <a:r>
              <a:rPr lang="ko-KR" altLang="en-US" dirty="0"/>
              <a:t> 는 </a:t>
            </a:r>
            <a:r>
              <a:rPr lang="en-US" altLang="ko-KR" dirty="0" err="1"/>
              <a:t>InputArray</a:t>
            </a:r>
            <a:r>
              <a:rPr lang="en-US" altLang="ko-KR" dirty="0"/>
              <a:t> </a:t>
            </a:r>
            <a:r>
              <a:rPr lang="ko-KR" altLang="en-US" dirty="0"/>
              <a:t>를 상속받아서 구현되어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13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기본 자료형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323155" y="764629"/>
            <a:ext cx="8569325" cy="5400675"/>
          </a:xfrm>
        </p:spPr>
        <p:txBody>
          <a:bodyPr/>
          <a:lstStyle/>
          <a:p>
            <a:r>
              <a:rPr lang="en-US" altLang="ko-KR" dirty="0"/>
              <a:t>Point_</a:t>
            </a:r>
            <a:r>
              <a:rPr lang="ko-KR" altLang="en-US" dirty="0"/>
              <a:t> 클래스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점의 좌표 표현을 위한 템플릿 클래스</a:t>
            </a:r>
          </a:p>
          <a:p>
            <a:pPr lvl="1"/>
            <a:r>
              <a:rPr lang="ko-KR" altLang="en-US" dirty="0"/>
              <a:t>멤버 변수</a:t>
            </a:r>
            <a:r>
              <a:rPr lang="en-US" altLang="ko-KR" dirty="0"/>
              <a:t>: x, y</a:t>
            </a:r>
          </a:p>
          <a:p>
            <a:pPr lvl="1"/>
            <a:r>
              <a:rPr lang="ko-KR" altLang="en-US" dirty="0"/>
              <a:t>멤버 함수</a:t>
            </a:r>
            <a:r>
              <a:rPr lang="en-US" altLang="ko-KR" dirty="0"/>
              <a:t>: dot(), </a:t>
            </a:r>
            <a:r>
              <a:rPr lang="en-US" altLang="ko-KR" dirty="0" err="1"/>
              <a:t>ddot</a:t>
            </a:r>
            <a:r>
              <a:rPr lang="en-US" altLang="ko-KR" dirty="0"/>
              <a:t>(), cross(), inside() 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다양한 사칙 연산에 대한 연산자 오버로딩과 </a:t>
            </a:r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 </a:t>
            </a:r>
            <a:r>
              <a:rPr lang="ko-KR" altLang="en-US" dirty="0"/>
              <a:t>출력을 위한 </a:t>
            </a:r>
            <a:r>
              <a:rPr lang="en-US" altLang="ko-KR" dirty="0"/>
              <a:t>&lt;&lt; </a:t>
            </a:r>
            <a:r>
              <a:rPr lang="ko-KR" altLang="en-US" dirty="0"/>
              <a:t>연산자 오버로딩을 지원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62A50-D9AB-7C97-CD85-844942D1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3" y="2276872"/>
            <a:ext cx="569492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4505-9076-5904-50D1-A2AFB1E7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기본 자료형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EC60D-8A14-A4EF-8187-A0380B78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Size_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영상과 사각형의 크기를 표현할 때 사용</a:t>
            </a:r>
            <a:endParaRPr lang="en-US" altLang="ko-KR" dirty="0"/>
          </a:p>
          <a:p>
            <a:pPr lvl="1"/>
            <a:r>
              <a:rPr lang="ko-KR" altLang="en-US" dirty="0"/>
              <a:t>멤버 변수 </a:t>
            </a:r>
            <a:r>
              <a:rPr lang="en-US" altLang="ko-KR" dirty="0"/>
              <a:t>width, height</a:t>
            </a:r>
          </a:p>
          <a:p>
            <a:pPr lvl="1"/>
            <a:r>
              <a:rPr lang="ko-KR" altLang="en-US" dirty="0"/>
              <a:t>멤버 함수 </a:t>
            </a:r>
            <a:r>
              <a:rPr lang="en-US" altLang="ko-KR" dirty="0"/>
              <a:t>area(), </a:t>
            </a:r>
            <a:r>
              <a:rPr lang="en-US" altLang="ko-KR" dirty="0" err="1"/>
              <a:t>aspectRatio</a:t>
            </a:r>
            <a:r>
              <a:rPr lang="en-US" altLang="ko-KR" dirty="0"/>
              <a:t>(), empty()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4EA3D-D2C0-338B-6A10-275AA984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22" y="2636912"/>
            <a:ext cx="476467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2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4505-9076-5904-50D1-A2AFB1E7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기본 자료형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EC60D-8A14-A4EF-8187-A0380B78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Rect</a:t>
            </a:r>
            <a:r>
              <a:rPr lang="en-US" altLang="ko-KR" dirty="0"/>
              <a:t>_ </a:t>
            </a:r>
            <a:r>
              <a:rPr lang="ko-KR" altLang="en-US" dirty="0"/>
              <a:t>클래스</a:t>
            </a:r>
          </a:p>
          <a:p>
            <a:pPr lvl="1"/>
            <a:r>
              <a:rPr lang="ko-KR" altLang="en-US" dirty="0"/>
              <a:t>사각형을 표현하는 템플릿 클래스입니다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멤버 변수</a:t>
            </a:r>
            <a:r>
              <a:rPr lang="en-US" altLang="ko-KR" dirty="0"/>
              <a:t>: x, y, width, height</a:t>
            </a:r>
          </a:p>
          <a:p>
            <a:pPr lvl="1"/>
            <a:r>
              <a:rPr lang="ko-KR" altLang="en-US" dirty="0"/>
              <a:t>멤버 함수</a:t>
            </a:r>
            <a:r>
              <a:rPr lang="en-US" altLang="ko-KR" dirty="0"/>
              <a:t>: area(), </a:t>
            </a:r>
            <a:r>
              <a:rPr lang="en-US" altLang="ko-KR" dirty="0" err="1"/>
              <a:t>tl</a:t>
            </a:r>
            <a:r>
              <a:rPr lang="en-US" altLang="ko-KR" dirty="0"/>
              <a:t>(), </a:t>
            </a:r>
            <a:r>
              <a:rPr lang="en-US" altLang="ko-KR" dirty="0" err="1"/>
              <a:t>br</a:t>
            </a:r>
            <a:r>
              <a:rPr lang="en-US" altLang="ko-KR" dirty="0"/>
              <a:t>()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사각형의 위치와 크기를 표현</a:t>
            </a:r>
            <a:br>
              <a:rPr lang="en-US" altLang="ko-KR" dirty="0"/>
            </a:b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사각형 내부의 픽셀을 </a:t>
            </a:r>
            <a:br>
              <a:rPr lang="en-US" altLang="ko-KR" dirty="0"/>
            </a:br>
            <a:r>
              <a:rPr lang="ko-KR" altLang="en-US" dirty="0"/>
              <a:t>접근할 때 사용합니다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F1F047-3B75-002F-2F06-A7692D5D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628800"/>
            <a:ext cx="505658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4505-9076-5904-50D1-A2AFB1E7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기본 자료형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EC60D-8A14-A4EF-8187-A0380B78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RotatedRect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  <a:p>
            <a:pPr lvl="1"/>
            <a:r>
              <a:rPr lang="ko-KR" altLang="en-US" dirty="0"/>
              <a:t>회전된 사각형을 표현하는 클래스입니다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멤버 변수</a:t>
            </a:r>
            <a:r>
              <a:rPr lang="en-US" altLang="ko-KR" dirty="0"/>
              <a:t>: center, size, angle</a:t>
            </a:r>
          </a:p>
          <a:p>
            <a:pPr lvl="1"/>
            <a:r>
              <a:rPr lang="ko-KR" altLang="en-US" dirty="0"/>
              <a:t>멤버 함수</a:t>
            </a:r>
            <a:r>
              <a:rPr lang="en-US" altLang="ko-KR" dirty="0"/>
              <a:t>: points(), </a:t>
            </a:r>
            <a:br>
              <a:rPr lang="en-US" altLang="ko-KR" dirty="0"/>
            </a:br>
            <a:r>
              <a:rPr lang="en-US" altLang="ko-KR" dirty="0" err="1"/>
              <a:t>boundingRect</a:t>
            </a:r>
            <a:r>
              <a:rPr lang="en-US" altLang="ko-KR" dirty="0"/>
              <a:t>()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회전된 사각형의 중심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회전 </a:t>
            </a:r>
            <a:br>
              <a:rPr lang="en-US" altLang="ko-KR" dirty="0"/>
            </a:br>
            <a:r>
              <a:rPr lang="ko-KR" altLang="en-US" dirty="0"/>
              <a:t>각도를 표현하며</a:t>
            </a:r>
            <a:r>
              <a:rPr lang="en-US" altLang="ko-KR" dirty="0"/>
              <a:t>, </a:t>
            </a:r>
            <a:r>
              <a:rPr lang="ko-KR" altLang="en-US" dirty="0"/>
              <a:t>회전된 사각형 </a:t>
            </a:r>
            <a:br>
              <a:rPr lang="en-US" altLang="ko-KR" dirty="0"/>
            </a:br>
            <a:r>
              <a:rPr lang="ko-KR" altLang="en-US" dirty="0"/>
              <a:t>내부의 픽셀을 접근할 때 사용합니다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3638A6-BE2D-6D4D-6FC6-F7B198CE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3212976"/>
            <a:ext cx="744891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1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4505-9076-5904-50D1-A2AFB1E7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기본 자료형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EC60D-8A14-A4EF-8187-A0380B78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ko-KR" altLang="en-US" dirty="0"/>
              <a:t>클래스</a:t>
            </a:r>
          </a:p>
          <a:p>
            <a:pPr lvl="1"/>
            <a:r>
              <a:rPr lang="ko-KR" altLang="en-US" dirty="0"/>
              <a:t>범위를 나타내는 클래스입니다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멤버 변수</a:t>
            </a:r>
            <a:r>
              <a:rPr lang="en-US" altLang="ko-KR" dirty="0"/>
              <a:t>: start, end</a:t>
            </a:r>
          </a:p>
          <a:p>
            <a:pPr lvl="1"/>
            <a:r>
              <a:rPr lang="ko-KR" altLang="en-US" dirty="0"/>
              <a:t>이 클래스는 일련의 픽셀을 표현하는 데 사용되며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en-US" altLang="ko-KR" dirty="0"/>
              <a:t>for </a:t>
            </a:r>
            <a:r>
              <a:rPr lang="ko-KR" altLang="en-US" dirty="0"/>
              <a:t>문에서 사용됩니다</a:t>
            </a:r>
            <a:r>
              <a:rPr lang="en-US" altLang="ko-KR" dirty="0"/>
              <a:t>. 'start'</a:t>
            </a:r>
            <a:r>
              <a:rPr lang="ko-KR" altLang="en-US" dirty="0"/>
              <a:t>는 범위의 시작을 나타내고</a:t>
            </a:r>
            <a:r>
              <a:rPr lang="en-US" altLang="ko-KR" dirty="0"/>
              <a:t>, 'end'</a:t>
            </a:r>
            <a:r>
              <a:rPr lang="ko-KR" altLang="en-US" dirty="0"/>
              <a:t>는 범위의 끝을 나타냅니다</a:t>
            </a:r>
            <a:r>
              <a:rPr lang="en-US" altLang="ko-KR" dirty="0"/>
              <a:t>. 'end'</a:t>
            </a:r>
            <a:r>
              <a:rPr lang="ko-KR" altLang="en-US" dirty="0"/>
              <a:t>는 범위에 포함되지 않습니다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7E849D-B72E-97DC-A116-9A564F7F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852936"/>
            <a:ext cx="4038606" cy="28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2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4505-9076-5904-50D1-A2AFB1E7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기본 자료형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EC60D-8A14-A4EF-8187-A0380B78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</a:p>
          <a:p>
            <a:pPr lvl="1"/>
            <a:r>
              <a:rPr lang="ko-KR" altLang="en-US" dirty="0"/>
              <a:t>문자열을 표현하는 클래스입니다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멤버 함수</a:t>
            </a:r>
            <a:r>
              <a:rPr lang="en-US" altLang="ko-KR" dirty="0"/>
              <a:t>: size(), length(), empty(), append(), compare(), find(), </a:t>
            </a:r>
            <a:r>
              <a:rPr lang="en-US" altLang="ko-KR" dirty="0" err="1"/>
              <a:t>substr</a:t>
            </a:r>
            <a:r>
              <a:rPr lang="en-US" altLang="ko-KR" dirty="0"/>
              <a:t>() </a:t>
            </a:r>
            <a:r>
              <a:rPr lang="ko-KR" altLang="en-US" dirty="0"/>
              <a:t>등</a:t>
            </a:r>
          </a:p>
          <a:p>
            <a:pPr lvl="1"/>
            <a:r>
              <a:rPr lang="en-US" altLang="ko-KR" dirty="0"/>
              <a:t>typedef </a:t>
            </a:r>
            <a:r>
              <a:rPr lang="ko-KR" altLang="en-US" dirty="0"/>
              <a:t>을 통해 </a:t>
            </a:r>
            <a:r>
              <a:rPr lang="en-US" altLang="ko-KR" dirty="0"/>
              <a:t>std::string</a:t>
            </a:r>
            <a:r>
              <a:rPr lang="ko-KR" altLang="en-US" dirty="0"/>
              <a:t>을 그대로 참조하고 있다</a:t>
            </a:r>
            <a:r>
              <a:rPr lang="en-US" altLang="ko-KR" dirty="0"/>
              <a:t>. C++ </a:t>
            </a:r>
            <a:r>
              <a:rPr lang="ko-KR" altLang="en-US" dirty="0"/>
              <a:t>표준 라이브러리에서 제공하는 클래스로</a:t>
            </a:r>
            <a:r>
              <a:rPr lang="en-US" altLang="ko-KR" dirty="0"/>
              <a:t> </a:t>
            </a:r>
            <a:r>
              <a:rPr lang="ko-KR" altLang="en-US" dirty="0"/>
              <a:t>봐도 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문자열의 길이를 얻거나</a:t>
            </a:r>
            <a:r>
              <a:rPr lang="en-US" altLang="ko-KR" dirty="0"/>
              <a:t>, </a:t>
            </a:r>
            <a:r>
              <a:rPr lang="ko-KR" altLang="en-US" dirty="0"/>
              <a:t>문자열을 결합하거나</a:t>
            </a:r>
            <a:r>
              <a:rPr lang="en-US" altLang="ko-KR" dirty="0"/>
              <a:t>, </a:t>
            </a:r>
            <a:r>
              <a:rPr lang="ko-KR" altLang="en-US" dirty="0"/>
              <a:t>문자열 내에서 특정 문자열을 찾는 등의 작업을 수행할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62C8D-1DB8-DB09-C6DF-80AD634B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45427"/>
            <a:ext cx="4464496" cy="3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6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25EA6-DCD8-1CBC-6EE7-D09FE215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Mat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F510D-5125-4D6B-3D6D-9E670EF7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 </a:t>
            </a:r>
            <a:r>
              <a:rPr lang="ko-KR" altLang="en-US" dirty="0"/>
              <a:t>클래스</a:t>
            </a:r>
          </a:p>
          <a:p>
            <a:pPr lvl="1"/>
            <a:r>
              <a:rPr lang="en-US" altLang="ko-KR" dirty="0"/>
              <a:t>OpenCV</a:t>
            </a:r>
            <a:r>
              <a:rPr lang="ko-KR" altLang="en-US" dirty="0"/>
              <a:t>에서 가장 기본적이고 </a:t>
            </a:r>
            <a:br>
              <a:rPr lang="en-US" altLang="ko-KR" dirty="0"/>
            </a:br>
            <a:r>
              <a:rPr lang="ko-KR" altLang="en-US" dirty="0"/>
              <a:t>중요한 데이터 구조로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br>
              <a:rPr lang="en-US" altLang="ko-KR" dirty="0"/>
            </a:br>
            <a:r>
              <a:rPr lang="ko-KR" altLang="en-US" dirty="0"/>
              <a:t>나 행렬 데이터를 표현하는 데 </a:t>
            </a:r>
            <a:br>
              <a:rPr lang="en-US" altLang="ko-KR" dirty="0"/>
            </a:br>
            <a:r>
              <a:rPr lang="ko-KR" altLang="en-US" dirty="0"/>
              <a:t>사용됩니다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멤버 변수</a:t>
            </a:r>
            <a:r>
              <a:rPr lang="en-US" altLang="ko-KR" dirty="0"/>
              <a:t>: rows, cols, type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멤버 함수</a:t>
            </a:r>
            <a:r>
              <a:rPr lang="en-US" altLang="ko-KR" dirty="0"/>
              <a:t>: create(), release(), </a:t>
            </a:r>
            <a:br>
              <a:rPr lang="en-US" altLang="ko-KR" dirty="0"/>
            </a:br>
            <a:r>
              <a:rPr lang="en-US" altLang="ko-KR" dirty="0"/>
              <a:t>clone(), </a:t>
            </a:r>
            <a:r>
              <a:rPr lang="en-US" altLang="ko-KR" dirty="0" err="1"/>
              <a:t>copyTo</a:t>
            </a:r>
            <a:r>
              <a:rPr lang="en-US" altLang="ko-KR" dirty="0"/>
              <a:t>(), at&lt;&gt;() </a:t>
            </a:r>
            <a:r>
              <a:rPr lang="ko-KR" altLang="en-US" dirty="0"/>
              <a:t>등</a:t>
            </a:r>
          </a:p>
          <a:p>
            <a:pPr lvl="1"/>
            <a:r>
              <a:rPr lang="ko-KR" altLang="en-US" dirty="0"/>
              <a:t>다양한 데이터 타입 및 채널 수</a:t>
            </a:r>
            <a:br>
              <a:rPr lang="en-US" altLang="ko-KR" dirty="0"/>
            </a:br>
            <a:r>
              <a:rPr lang="ko-KR" altLang="en-US" dirty="0"/>
              <a:t>를 가질 수 있으며</a:t>
            </a:r>
            <a:r>
              <a:rPr lang="en-US" altLang="ko-KR" dirty="0"/>
              <a:t>, ROI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참조 </a:t>
            </a:r>
            <a:r>
              <a:rPr lang="ko-KR" altLang="en-US" dirty="0" err="1"/>
              <a:t>카운팅</a:t>
            </a:r>
            <a:r>
              <a:rPr lang="en-US" altLang="ko-KR" dirty="0"/>
              <a:t>, </a:t>
            </a:r>
            <a:r>
              <a:rPr lang="ko-KR" altLang="en-US" dirty="0"/>
              <a:t>자동 메모리 </a:t>
            </a:r>
            <a:br>
              <a:rPr lang="en-US" altLang="ko-KR" dirty="0"/>
            </a:br>
            <a:r>
              <a:rPr lang="ko-KR" altLang="en-US" dirty="0"/>
              <a:t>해제 등의 기능을 지원합니다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EBBF2-65F4-43B7-F9B9-56622AB1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383" y="1057587"/>
            <a:ext cx="5032240" cy="52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85993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1666</TotalTime>
  <Words>1413</Words>
  <Application>Microsoft Office PowerPoint</Application>
  <PresentationFormat>화면 슬라이드 쇼(4:3)</PresentationFormat>
  <Paragraphs>155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HY견고딕</vt:lpstr>
      <vt:lpstr>맑은 고딕</vt:lpstr>
      <vt:lpstr>Arial</vt:lpstr>
      <vt:lpstr>Wingdings</vt:lpstr>
      <vt:lpstr>바인드소프트</vt:lpstr>
      <vt:lpstr>Opencv C++</vt:lpstr>
      <vt:lpstr>목차</vt:lpstr>
      <vt:lpstr>3.1 기본 자료형 클래스</vt:lpstr>
      <vt:lpstr>3.1 기본 자료형 클래스</vt:lpstr>
      <vt:lpstr>3.1 기본 자료형 클래스</vt:lpstr>
      <vt:lpstr>3.1 기본 자료형 클래스</vt:lpstr>
      <vt:lpstr>3.1 기본 자료형 클래스</vt:lpstr>
      <vt:lpstr>3.1 기본 자료형 클래스</vt:lpstr>
      <vt:lpstr>3.2.1 Mat 클래스</vt:lpstr>
      <vt:lpstr>3.2.2 Mat 클래스</vt:lpstr>
      <vt:lpstr>3.2.2 Mat 클래스</vt:lpstr>
      <vt:lpstr>3.2.2 Mat 클래스</vt:lpstr>
      <vt:lpstr>3.2.3 행렬의 복사</vt:lpstr>
      <vt:lpstr>3.2.4 부분행렬 추출</vt:lpstr>
      <vt:lpstr>3.2.5 행렬의 원소 값 참조 - at</vt:lpstr>
      <vt:lpstr>3.2.5 행렬의 원소 값 참조 - ptr</vt:lpstr>
      <vt:lpstr>3.2.5 행렬의 원소 값 참조</vt:lpstr>
      <vt:lpstr>3.2.6 행렬 정보 참조하기</vt:lpstr>
      <vt:lpstr>3.2.7 행렬 연산</vt:lpstr>
      <vt:lpstr>3.2.7 크기 및 타입 변환 함수</vt:lpstr>
      <vt:lpstr>3.2.7 크기 및 타입 변환 함수</vt:lpstr>
      <vt:lpstr>3.2.7 크기 및 타입 변환 함수</vt:lpstr>
      <vt:lpstr>3.3.1 Vec 클래스</vt:lpstr>
      <vt:lpstr>3.3.2 Scalar_ 클래스</vt:lpstr>
      <vt:lpstr>3.4 InputArray 와 OutputArray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227</cp:revision>
  <dcterms:created xsi:type="dcterms:W3CDTF">2017-02-21T08:17:22Z</dcterms:created>
  <dcterms:modified xsi:type="dcterms:W3CDTF">2024-04-01T08:04:21Z</dcterms:modified>
</cp:coreProperties>
</file>