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 04. OpenCV </a:t>
            </a:r>
            <a:r>
              <a:rPr lang="ko-KR" altLang="en-US" b="1" dirty="0"/>
              <a:t>주요 기능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CC332-3893-FD84-73A5-7415F0B1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4.2.1 </a:t>
            </a:r>
            <a:r>
              <a:rPr lang="ko-KR" altLang="en-US" dirty="0"/>
              <a:t>직선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E14FC-58D7-5938-10C4-878512AE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lvl="1"/>
            <a:r>
              <a:rPr lang="en-US" altLang="ko-KR" dirty="0"/>
              <a:t>`</a:t>
            </a:r>
            <a:r>
              <a:rPr lang="en-US" altLang="ko-KR" dirty="0" err="1"/>
              <a:t>img</a:t>
            </a:r>
            <a:r>
              <a:rPr lang="en-US" altLang="ko-KR" dirty="0"/>
              <a:t>`: </a:t>
            </a:r>
            <a:r>
              <a:rPr lang="ko-KR" altLang="en-US" dirty="0"/>
              <a:t>직선을 그릴 이미지</a:t>
            </a:r>
          </a:p>
          <a:p>
            <a:pPr lvl="1"/>
            <a:r>
              <a:rPr lang="en-US" altLang="ko-KR" dirty="0"/>
              <a:t>`pt1` &amp; `pt2`: </a:t>
            </a:r>
            <a:r>
              <a:rPr lang="ko-KR" altLang="en-US" dirty="0"/>
              <a:t>직선을 그릴 두 점</a:t>
            </a:r>
          </a:p>
          <a:p>
            <a:pPr lvl="1"/>
            <a:r>
              <a:rPr lang="en-US" altLang="ko-KR" dirty="0"/>
              <a:t>`color`: </a:t>
            </a:r>
            <a:r>
              <a:rPr lang="ko-KR" altLang="en-US" dirty="0"/>
              <a:t>직선의 색깔 </a:t>
            </a:r>
            <a:r>
              <a:rPr lang="en-US" altLang="ko-KR" dirty="0"/>
              <a:t>(B, G, R)</a:t>
            </a:r>
          </a:p>
          <a:p>
            <a:pPr lvl="1"/>
            <a:r>
              <a:rPr lang="en-US" altLang="ko-KR" dirty="0"/>
              <a:t>`thickness`: </a:t>
            </a:r>
            <a:r>
              <a:rPr lang="ko-KR" altLang="en-US" dirty="0"/>
              <a:t>선의 두께</a:t>
            </a:r>
          </a:p>
          <a:p>
            <a:pPr lvl="1"/>
            <a:r>
              <a:rPr lang="en-US" altLang="ko-KR" dirty="0"/>
              <a:t>`</a:t>
            </a:r>
            <a:r>
              <a:rPr lang="en-US" altLang="ko-KR" dirty="0" err="1"/>
              <a:t>lineType</a:t>
            </a:r>
            <a:r>
              <a:rPr lang="en-US" altLang="ko-KR" dirty="0"/>
              <a:t>`: </a:t>
            </a:r>
            <a:r>
              <a:rPr lang="ko-KR" altLang="en-US" dirty="0"/>
              <a:t>선의 타입</a:t>
            </a:r>
            <a:r>
              <a:rPr lang="en-US" altLang="ko-KR" dirty="0"/>
              <a:t>. `LINE_8` (8-connected line), `LINE_4` (4-connected line), `LINE_AA` (</a:t>
            </a:r>
            <a:r>
              <a:rPr lang="en-US" altLang="ko-KR" dirty="0" err="1"/>
              <a:t>antialiased</a:t>
            </a:r>
            <a:r>
              <a:rPr lang="en-US" altLang="ko-KR" dirty="0"/>
              <a:t> line) </a:t>
            </a:r>
            <a:r>
              <a:rPr lang="ko-KR" altLang="en-US" dirty="0"/>
              <a:t>등이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`shift`: </a:t>
            </a:r>
            <a:r>
              <a:rPr lang="ko-KR" altLang="en-US" dirty="0"/>
              <a:t>좌표의 소수점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r>
              <a:rPr lang="en-US" altLang="ko-KR" dirty="0" err="1"/>
              <a:t>arrowedLine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drawMarker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F1CC87-0939-19EF-0A22-0D93B410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7837917" cy="5184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134A36-B02D-BE4C-7E82-C431488EC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37112"/>
            <a:ext cx="8229600" cy="5378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668102-40D7-740B-CDDA-9CCBBDDC8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330537"/>
            <a:ext cx="8604448" cy="7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3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FA707-41C7-F0E4-EEF5-CD1BB78A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4.2.2 </a:t>
            </a:r>
            <a:r>
              <a:rPr lang="ko-KR" altLang="en-US" dirty="0"/>
              <a:t>도형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73B34-EDC8-80A6-3A5B-414A0385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rectangle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circle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ellipse</a:t>
            </a:r>
            <a:r>
              <a:rPr lang="ko-KR" altLang="en-US" dirty="0"/>
              <a:t>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0A6382-6A0D-0310-3604-4BDCC7F5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516216" cy="843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05B6B8-F37C-2DF8-6ED4-A33431835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01" y="2112182"/>
            <a:ext cx="6902424" cy="808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B612BB-F34B-1746-0D17-D0CC8492A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73" y="3368077"/>
            <a:ext cx="6766781" cy="902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E524F0-97AF-904C-61AF-83173BC42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878335"/>
            <a:ext cx="6588224" cy="10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6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B621A-1378-8EFB-25E3-6AF19EB8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4.2.3 </a:t>
            </a:r>
            <a:r>
              <a:rPr lang="ko-KR" altLang="en-US" dirty="0"/>
              <a:t>문자열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49B69-69B1-3865-B690-234B5E75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putText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영어만 인식됨</a:t>
            </a:r>
            <a:r>
              <a:rPr lang="en-US" altLang="ko-KR" dirty="0"/>
              <a:t>. UTF-8</a:t>
            </a:r>
            <a:r>
              <a:rPr lang="ko-KR" altLang="en-US" dirty="0"/>
              <a:t>을 지원하지 않아서 한글이 안됨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freeType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putText</a:t>
            </a:r>
            <a:r>
              <a:rPr lang="en-US" altLang="ko-KR" dirty="0"/>
              <a:t> </a:t>
            </a:r>
            <a:r>
              <a:rPr lang="ko-KR" altLang="en-US" dirty="0"/>
              <a:t>함수를 쓰면 한글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4CED5-22FC-41C8-30AC-B2EA3498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7185148" cy="10801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21B23A-9C34-35BC-BB32-8CEAF2AA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035987"/>
            <a:ext cx="6012160" cy="12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7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A7048-2C79-0CD2-25E9-DAA6AAA6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4.2.3 </a:t>
            </a:r>
            <a:r>
              <a:rPr lang="ko-KR" altLang="en-US" dirty="0"/>
              <a:t>문자열 출력하기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2194AE-76FD-F7E3-F651-708DEAEB7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60" y="928688"/>
            <a:ext cx="7633880" cy="5500687"/>
          </a:xfrm>
        </p:spPr>
      </p:pic>
    </p:spTree>
    <p:extLst>
      <p:ext uri="{BB962C8B-B14F-4D97-AF65-F5344CB8AC3E}">
        <p14:creationId xmlns:p14="http://schemas.microsoft.com/office/powerpoint/2010/main" val="150757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C31F8-56EE-C9FA-62BE-C1F8D7C2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4.3.1 </a:t>
            </a:r>
            <a:r>
              <a:rPr lang="ko-KR" altLang="en-US" dirty="0"/>
              <a:t>키보드 이벤트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8A46E-80E5-BA66-7DE0-C7CD1AC65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00726"/>
          </a:xfrm>
        </p:spPr>
        <p:txBody>
          <a:bodyPr/>
          <a:lstStyle/>
          <a:p>
            <a:r>
              <a:rPr lang="en-US" altLang="ko-KR" dirty="0" err="1"/>
              <a:t>waitkey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HightGui.hpp</a:t>
            </a:r>
            <a:r>
              <a:rPr lang="ko-KR" altLang="en-US" dirty="0"/>
              <a:t> 에 선언</a:t>
            </a:r>
            <a:endParaRPr lang="en-US" altLang="ko-KR" dirty="0"/>
          </a:p>
          <a:p>
            <a:pPr lvl="1"/>
            <a:r>
              <a:rPr lang="ko-KR" altLang="en-US" dirty="0" err="1"/>
              <a:t>밀리초</a:t>
            </a:r>
            <a:r>
              <a:rPr lang="ko-KR" altLang="en-US" dirty="0"/>
              <a:t> 단위의 사간을 대기하면서 키의 </a:t>
            </a:r>
            <a:r>
              <a:rPr lang="en-US" altLang="ko-KR" dirty="0"/>
              <a:t>ASCII </a:t>
            </a:r>
            <a:r>
              <a:rPr lang="ko-KR" altLang="en-US" dirty="0"/>
              <a:t>값을 반환</a:t>
            </a:r>
            <a:endParaRPr lang="en-US" altLang="ko-KR" dirty="0"/>
          </a:p>
          <a:p>
            <a:pPr lvl="1"/>
            <a:r>
              <a:rPr lang="ko-KR" altLang="en-US" dirty="0"/>
              <a:t>대기 시간동안 반환 값이 없으면 </a:t>
            </a:r>
            <a:r>
              <a:rPr lang="en-US" altLang="ko-KR" dirty="0"/>
              <a:t>-1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ko-KR" altLang="en-US" dirty="0"/>
              <a:t>키보드의 특수키는 입력 받을 수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waitkeyEx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HightGui.hpp</a:t>
            </a:r>
            <a:r>
              <a:rPr lang="ko-KR" altLang="en-US" dirty="0"/>
              <a:t> 에 선언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waitKey</a:t>
            </a:r>
            <a:r>
              <a:rPr lang="en-US" altLang="ko-KR" dirty="0"/>
              <a:t> </a:t>
            </a:r>
            <a:r>
              <a:rPr lang="ko-KR" altLang="en-US" dirty="0"/>
              <a:t>의 대기 시간으로는 동작시간을 조절하기 힘들다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chrono </a:t>
            </a:r>
            <a:r>
              <a:rPr lang="ko-KR" altLang="en-US" dirty="0"/>
              <a:t>를 활용하여 프레임을 고정할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527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AE43B-E784-4775-7A46-5FB0A87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4.3.2 </a:t>
            </a:r>
            <a:r>
              <a:rPr lang="ko-KR" altLang="en-US" dirty="0"/>
              <a:t>마우스 이벤트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BAD47-2DF3-F759-793E-A47878DD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setMouseCallback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winname</a:t>
            </a:r>
            <a:r>
              <a:rPr lang="en-US" altLang="ko-KR" dirty="0"/>
              <a:t>: </a:t>
            </a:r>
            <a:r>
              <a:rPr lang="ko-KR" altLang="en-US" dirty="0"/>
              <a:t>마우스 </a:t>
            </a:r>
            <a:r>
              <a:rPr lang="ko-KR" altLang="en-US" dirty="0" err="1"/>
              <a:t>콜백을</a:t>
            </a:r>
            <a:r>
              <a:rPr lang="ko-KR" altLang="en-US" dirty="0"/>
              <a:t> 설정할 창의 이름입니다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onMouse</a:t>
            </a:r>
            <a:r>
              <a:rPr lang="en-US" altLang="ko-KR" dirty="0"/>
              <a:t>: </a:t>
            </a:r>
            <a:r>
              <a:rPr lang="ko-KR" altLang="en-US" dirty="0"/>
              <a:t>마우스 이벤트가 발생할 때 호출될 </a:t>
            </a:r>
            <a:r>
              <a:rPr lang="ko-KR" altLang="en-US" dirty="0" err="1"/>
              <a:t>콜백</a:t>
            </a:r>
            <a:r>
              <a:rPr lang="ko-KR" altLang="en-US" dirty="0"/>
              <a:t> 함수입니다</a:t>
            </a:r>
            <a:r>
              <a:rPr lang="en-US" altLang="ko-KR" dirty="0"/>
              <a:t>. </a:t>
            </a:r>
            <a:r>
              <a:rPr lang="ko-KR" altLang="en-US" dirty="0"/>
              <a:t>이 함수는 다음의 형태를 가집니다</a:t>
            </a:r>
            <a:r>
              <a:rPr lang="en-US" altLang="ko-KR" dirty="0"/>
              <a:t>: void </a:t>
            </a:r>
            <a:r>
              <a:rPr lang="en-US" altLang="ko-KR" dirty="0" err="1"/>
              <a:t>FunctionName</a:t>
            </a:r>
            <a:r>
              <a:rPr lang="en-US" altLang="ko-KR" dirty="0"/>
              <a:t>(int event, int x, int y, int flags, void* </a:t>
            </a:r>
            <a:r>
              <a:rPr lang="en-US" altLang="ko-KR" dirty="0" err="1"/>
              <a:t>userdata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 err="1"/>
              <a:t>userdata</a:t>
            </a:r>
            <a:r>
              <a:rPr lang="en-US" altLang="ko-KR" dirty="0"/>
              <a:t>: </a:t>
            </a:r>
            <a:r>
              <a:rPr lang="ko-KR" altLang="en-US" dirty="0" err="1"/>
              <a:t>콜백</a:t>
            </a:r>
            <a:r>
              <a:rPr lang="ko-KR" altLang="en-US" dirty="0"/>
              <a:t> 함수에 전달될 사용자 정의 데이터입니다</a:t>
            </a:r>
            <a:r>
              <a:rPr lang="en-US" altLang="ko-KR" dirty="0"/>
              <a:t>. </a:t>
            </a:r>
            <a:r>
              <a:rPr lang="ko-KR" altLang="en-US" dirty="0"/>
              <a:t>이 매개변수는 선택 사항이며</a:t>
            </a:r>
            <a:r>
              <a:rPr lang="en-US" altLang="ko-KR" dirty="0"/>
              <a:t>, </a:t>
            </a:r>
            <a:r>
              <a:rPr lang="ko-KR" altLang="en-US" dirty="0"/>
              <a:t>기본값은 </a:t>
            </a:r>
            <a:r>
              <a:rPr lang="en-US" altLang="ko-KR" dirty="0"/>
              <a:t>NULL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onMouse</a:t>
            </a:r>
            <a:r>
              <a:rPr lang="ko-KR" altLang="en-US" dirty="0"/>
              <a:t>로 넣을 마우스 콜백함수의 타입은 아래와 같이 정해져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로 넘어 오는 데이터는 </a:t>
            </a:r>
            <a:r>
              <a:rPr lang="en-US" altLang="ko-KR" dirty="0" err="1"/>
              <a:t>MouseEventTypes</a:t>
            </a:r>
            <a:r>
              <a:rPr lang="en-US" altLang="ko-KR" dirty="0"/>
              <a:t> </a:t>
            </a:r>
            <a:r>
              <a:rPr lang="ko-KR" altLang="en-US" dirty="0"/>
              <a:t>열거형들이 있다</a:t>
            </a:r>
            <a:r>
              <a:rPr lang="en-US" altLang="ko-KR" dirty="0"/>
              <a:t>. - </a:t>
            </a:r>
            <a:r>
              <a:rPr lang="ko-KR" altLang="en-US" dirty="0"/>
              <a:t>책 참조</a:t>
            </a:r>
            <a:endParaRPr lang="en-US" altLang="ko-KR" dirty="0"/>
          </a:p>
          <a:p>
            <a:pPr lvl="1"/>
            <a:r>
              <a:rPr lang="en-US" altLang="ko-KR" dirty="0"/>
              <a:t>flags</a:t>
            </a:r>
            <a:r>
              <a:rPr lang="ko-KR" altLang="en-US" dirty="0"/>
              <a:t>로 넘어 오는 데이터는 </a:t>
            </a:r>
            <a:r>
              <a:rPr lang="en-US" altLang="ko-KR" dirty="0" err="1"/>
              <a:t>MouseEventFlags</a:t>
            </a:r>
            <a:r>
              <a:rPr lang="en-US" altLang="ko-KR" dirty="0"/>
              <a:t> </a:t>
            </a:r>
            <a:r>
              <a:rPr lang="ko-KR" altLang="en-US" dirty="0"/>
              <a:t>열거형들이 있다</a:t>
            </a:r>
            <a:r>
              <a:rPr lang="en-US" altLang="ko-KR" dirty="0"/>
              <a:t>. - </a:t>
            </a:r>
            <a:r>
              <a:rPr lang="ko-KR" altLang="en-US" dirty="0"/>
              <a:t>책 참조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C5BBFF-5D9A-81C3-168D-AA1DADD8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8075240" cy="3346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FA6134-B654-B4F4-BA60-28C905BD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" y="3916484"/>
            <a:ext cx="7812360" cy="3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5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C13A8-A72F-E4A0-E1E3-1E943A0A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4.3.3 </a:t>
            </a:r>
            <a:r>
              <a:rPr lang="ko-KR" altLang="en-US" dirty="0" err="1"/>
              <a:t>트랙바</a:t>
            </a:r>
            <a:r>
              <a:rPr lang="ko-KR" altLang="en-US" dirty="0"/>
              <a:t>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A8F16-5894-42AA-D575-6CC6B4F7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createTrackbar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trackbarname</a:t>
            </a:r>
            <a:r>
              <a:rPr lang="en-US" altLang="ko-KR" dirty="0"/>
              <a:t>: </a:t>
            </a:r>
            <a:r>
              <a:rPr lang="ko-KR" altLang="en-US" dirty="0"/>
              <a:t>생성할 트랙바의 이름입니다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winname</a:t>
            </a:r>
            <a:r>
              <a:rPr lang="en-US" altLang="ko-KR" dirty="0"/>
              <a:t>: </a:t>
            </a:r>
            <a:r>
              <a:rPr lang="ko-KR" altLang="en-US" dirty="0"/>
              <a:t>트랙바를 추가할 창의 이름입니다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value: </a:t>
            </a:r>
            <a:r>
              <a:rPr lang="ko-KR" altLang="en-US" dirty="0"/>
              <a:t>트랙바의 초기 값과 트랙바의 현재 값을 저장하는 정수 포인터입니다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count: </a:t>
            </a:r>
            <a:r>
              <a:rPr lang="ko-KR" altLang="en-US" dirty="0"/>
              <a:t>트랙바의 최대 값입니다</a:t>
            </a:r>
            <a:r>
              <a:rPr lang="en-US" altLang="ko-KR" dirty="0"/>
              <a:t>. </a:t>
            </a:r>
            <a:r>
              <a:rPr lang="ko-KR" altLang="en-US" dirty="0"/>
              <a:t>트랙바의 최소 값은 항상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onChange</a:t>
            </a:r>
            <a:r>
              <a:rPr lang="en-US" altLang="ko-KR" dirty="0"/>
              <a:t>: </a:t>
            </a:r>
            <a:r>
              <a:rPr lang="ko-KR" altLang="en-US" dirty="0"/>
              <a:t>트랙바의 값이 변경될 때 호출될 </a:t>
            </a:r>
            <a:r>
              <a:rPr lang="ko-KR" altLang="en-US" dirty="0" err="1"/>
              <a:t>콜백</a:t>
            </a:r>
            <a:r>
              <a:rPr lang="ko-KR" altLang="en-US" dirty="0"/>
              <a:t> 함수입니다</a:t>
            </a:r>
            <a:r>
              <a:rPr lang="en-US" altLang="ko-KR" dirty="0"/>
              <a:t>. </a:t>
            </a:r>
            <a:r>
              <a:rPr lang="ko-KR" altLang="en-US" dirty="0"/>
              <a:t>이 함수는 다음의 형태를 가집니다</a:t>
            </a:r>
            <a:r>
              <a:rPr lang="en-US" altLang="ko-KR" dirty="0"/>
              <a:t>: void </a:t>
            </a:r>
            <a:r>
              <a:rPr lang="en-US" altLang="ko-KR" dirty="0" err="1"/>
              <a:t>FunctionName</a:t>
            </a:r>
            <a:r>
              <a:rPr lang="en-US" altLang="ko-KR" dirty="0"/>
              <a:t>(int, void*). </a:t>
            </a:r>
            <a:r>
              <a:rPr lang="ko-KR" altLang="en-US" dirty="0"/>
              <a:t>첫 번째 매개변수는 트랙바의 현재 위치이며</a:t>
            </a:r>
            <a:r>
              <a:rPr lang="en-US" altLang="ko-KR" dirty="0"/>
              <a:t>, </a:t>
            </a:r>
            <a:r>
              <a:rPr lang="ko-KR" altLang="en-US" dirty="0"/>
              <a:t>두 번째 매개변수는 사용자 데이터입니다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userdata</a:t>
            </a:r>
            <a:r>
              <a:rPr lang="en-US" altLang="ko-KR" dirty="0"/>
              <a:t>: </a:t>
            </a:r>
            <a:r>
              <a:rPr lang="ko-KR" altLang="en-US" dirty="0" err="1"/>
              <a:t>콜백</a:t>
            </a:r>
            <a:r>
              <a:rPr lang="ko-KR" altLang="en-US" dirty="0"/>
              <a:t> 함수에 전달될 사용자 정의 데이터입니다</a:t>
            </a:r>
            <a:r>
              <a:rPr lang="en-US" altLang="ko-KR" dirty="0"/>
              <a:t>. </a:t>
            </a:r>
            <a:r>
              <a:rPr lang="ko-KR" altLang="en-US" dirty="0"/>
              <a:t>이 매개변수는 선택 사항이며</a:t>
            </a:r>
            <a:r>
              <a:rPr lang="en-US" altLang="ko-KR" dirty="0"/>
              <a:t>, </a:t>
            </a:r>
            <a:r>
              <a:rPr lang="ko-KR" altLang="en-US" dirty="0"/>
              <a:t>기본값은 </a:t>
            </a:r>
            <a:r>
              <a:rPr lang="en-US" altLang="ko-KR" dirty="0"/>
              <a:t>NULL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F8292-845F-786C-D8FD-D38FB3424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40768"/>
            <a:ext cx="6516216" cy="96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1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1B20F-CDD4-6355-BEC6-E728E2D8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4.4.1 </a:t>
            </a:r>
            <a:r>
              <a:rPr lang="en-US" altLang="ko-KR" dirty="0" err="1"/>
              <a:t>FileStorage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76754-40B7-19FC-A80E-5BAABF0B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FileStorage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open(): </a:t>
            </a:r>
            <a:r>
              <a:rPr lang="ko-KR" altLang="en-US" dirty="0"/>
              <a:t>파일을 열어 데이터를 읽거나 쓸 수 있게 합니다</a:t>
            </a:r>
            <a:r>
              <a:rPr lang="en-US" altLang="ko-KR" dirty="0"/>
              <a:t>. </a:t>
            </a:r>
            <a:r>
              <a:rPr lang="ko-KR" altLang="en-US" dirty="0"/>
              <a:t>파일 이름과 파일 모드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  <a:r>
              <a:rPr lang="ko-KR" altLang="en-US" dirty="0"/>
              <a:t>를 인자로 받습니다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release(): </a:t>
            </a:r>
            <a:r>
              <a:rPr lang="ko-KR" altLang="en-US" dirty="0"/>
              <a:t>열려 있는 파일을 닫고</a:t>
            </a:r>
            <a:r>
              <a:rPr lang="en-US" altLang="ko-KR" dirty="0"/>
              <a:t>, </a:t>
            </a:r>
            <a:r>
              <a:rPr lang="ko-KR" altLang="en-US" dirty="0"/>
              <a:t>필요한 경우 데이터를 디스크에 쓰는 작업을 수행합니다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operator&lt;&lt;</a:t>
            </a:r>
            <a:r>
              <a:rPr lang="ko-KR" altLang="en-US" dirty="0"/>
              <a:t>와 </a:t>
            </a:r>
            <a:r>
              <a:rPr lang="en-US" altLang="ko-KR" dirty="0"/>
              <a:t>operator&gt;&gt;: </a:t>
            </a:r>
            <a:r>
              <a:rPr lang="ko-KR" altLang="en-US" dirty="0"/>
              <a:t>이 연산자들은 데이터를 파일에 쓰거나 파일에서 데이터를 읽는데 사용됩니다</a:t>
            </a:r>
            <a:r>
              <a:rPr lang="en-US" altLang="ko-KR" dirty="0"/>
              <a:t>. </a:t>
            </a:r>
            <a:r>
              <a:rPr lang="ko-KR" altLang="en-US" dirty="0"/>
              <a:t>이들은 다양한 데이터 타입을 지원합니다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getNode</a:t>
            </a:r>
            <a:r>
              <a:rPr lang="en-US" altLang="ko-KR" dirty="0"/>
              <a:t>(): </a:t>
            </a:r>
            <a:r>
              <a:rPr lang="ko-KR" altLang="en-US" dirty="0"/>
              <a:t>특정 키에 대한 </a:t>
            </a:r>
            <a:r>
              <a:rPr lang="en-US" altLang="ko-KR" dirty="0" err="1"/>
              <a:t>FileNode</a:t>
            </a:r>
            <a:r>
              <a:rPr lang="ko-KR" altLang="en-US" dirty="0"/>
              <a:t>를 반환합니다</a:t>
            </a:r>
            <a:r>
              <a:rPr lang="en-US" altLang="ko-KR" dirty="0"/>
              <a:t>. </a:t>
            </a:r>
            <a:r>
              <a:rPr lang="en-US" altLang="ko-KR" dirty="0" err="1"/>
              <a:t>FileNode</a:t>
            </a:r>
            <a:r>
              <a:rPr lang="ko-KR" altLang="en-US" dirty="0"/>
              <a:t>는 파일 내의 데이터 항목을 참조하는 데 사용됩니다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06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8EA28-BD60-05B9-2ED1-D40A0DC4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4.4.2 </a:t>
            </a:r>
            <a:r>
              <a:rPr lang="ko-KR" altLang="en-US" dirty="0"/>
              <a:t>데이터 파일 저장하기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761167-30B0-2268-5D3B-63B8B7A98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878" y="928688"/>
            <a:ext cx="6862243" cy="5500687"/>
          </a:xfrm>
        </p:spPr>
      </p:pic>
    </p:spTree>
    <p:extLst>
      <p:ext uri="{BB962C8B-B14F-4D97-AF65-F5344CB8AC3E}">
        <p14:creationId xmlns:p14="http://schemas.microsoft.com/office/powerpoint/2010/main" val="102250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0B78A-01BB-77DF-C267-CD0426BC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4.4.3 </a:t>
            </a:r>
            <a:r>
              <a:rPr lang="ko-KR" altLang="en-US" dirty="0"/>
              <a:t>데이터 파일 불러오기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F62DAF-7D7E-543F-EABE-AC8227550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64" y="928670"/>
            <a:ext cx="5500687" cy="5500687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30342EC-CBD8-FABB-6FC8-3542558CBAE9}"/>
              </a:ext>
            </a:extLst>
          </p:cNvPr>
          <p:cNvSpPr txBox="1">
            <a:spLocks/>
          </p:cNvSpPr>
          <p:nvPr/>
        </p:nvSpPr>
        <p:spPr>
          <a:xfrm>
            <a:off x="457200" y="928670"/>
            <a:ext cx="2746648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3399FF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FF9933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3399FF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FF993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FileStorage</a:t>
            </a:r>
            <a:r>
              <a:rPr lang="en-US" altLang="ko-KR" dirty="0"/>
              <a:t> </a:t>
            </a:r>
            <a:r>
              <a:rPr lang="ko-KR" altLang="en-US" dirty="0"/>
              <a:t>클래스는 기본적으로 </a:t>
            </a:r>
            <a:r>
              <a:rPr lang="en-US" altLang="ko-KR" dirty="0"/>
              <a:t>OpenCV</a:t>
            </a:r>
            <a:r>
              <a:rPr lang="ko-KR" altLang="en-US" dirty="0"/>
              <a:t>의 기본 타입과 </a:t>
            </a:r>
            <a:r>
              <a:rPr lang="en-US" altLang="ko-KR" dirty="0"/>
              <a:t>C++ </a:t>
            </a:r>
            <a:r>
              <a:rPr lang="ko-KR" altLang="en-US" dirty="0"/>
              <a:t>데이터 타입을 지원 하지만 모든 </a:t>
            </a:r>
            <a:r>
              <a:rPr lang="ko-KR" altLang="en-US" dirty="0" err="1"/>
              <a:t>임이의</a:t>
            </a:r>
            <a:r>
              <a:rPr lang="ko-KR" altLang="en-US" dirty="0"/>
              <a:t> 객체를 지원하지는 않는다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임이의</a:t>
            </a:r>
            <a:r>
              <a:rPr lang="ko-KR" altLang="en-US" dirty="0"/>
              <a:t> 객체를 </a:t>
            </a:r>
            <a:r>
              <a:rPr lang="en-US" altLang="ko-KR" dirty="0" err="1"/>
              <a:t>FileStorage</a:t>
            </a:r>
            <a:r>
              <a:rPr lang="en-US" altLang="ko-KR" dirty="0"/>
              <a:t> </a:t>
            </a:r>
            <a:r>
              <a:rPr lang="ko-KR" altLang="en-US" dirty="0"/>
              <a:t>로 다루려면 </a:t>
            </a:r>
            <a:r>
              <a:rPr lang="en-US" altLang="ko-KR" dirty="0"/>
              <a:t>write </a:t>
            </a:r>
            <a:r>
              <a:rPr lang="ko-KR" altLang="en-US" dirty="0"/>
              <a:t>와 </a:t>
            </a:r>
            <a:r>
              <a:rPr lang="en-US" altLang="ko-KR" dirty="0"/>
              <a:t>read </a:t>
            </a:r>
            <a:r>
              <a:rPr lang="ko-KR" altLang="en-US" dirty="0"/>
              <a:t>함수를 정의해 주어야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09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카메라와 동영상 파일 다루기</a:t>
            </a:r>
            <a:endParaRPr lang="en-US" altLang="ko-KR" dirty="0"/>
          </a:p>
          <a:p>
            <a:r>
              <a:rPr lang="en-US" altLang="ko-KR" dirty="0"/>
              <a:t>4.2 </a:t>
            </a:r>
            <a:r>
              <a:rPr lang="ko-KR" altLang="en-US" dirty="0"/>
              <a:t>다양한 그리기 함수</a:t>
            </a:r>
            <a:endParaRPr lang="en-US" altLang="ko-KR" dirty="0"/>
          </a:p>
          <a:p>
            <a:r>
              <a:rPr lang="en-US" altLang="ko-KR" dirty="0"/>
              <a:t>4.3 </a:t>
            </a:r>
            <a:r>
              <a:rPr lang="ko-KR" altLang="en-US" dirty="0"/>
              <a:t>이벤트 처리</a:t>
            </a:r>
            <a:endParaRPr lang="en-US" altLang="ko-KR" dirty="0"/>
          </a:p>
          <a:p>
            <a:r>
              <a:rPr lang="en-US" altLang="ko-KR" dirty="0"/>
              <a:t>4.4 OpenCV </a:t>
            </a:r>
            <a:r>
              <a:rPr lang="ko-KR" altLang="en-US" dirty="0"/>
              <a:t>데이터 파일 입출력</a:t>
            </a:r>
            <a:endParaRPr lang="en-US" altLang="ko-KR" dirty="0"/>
          </a:p>
          <a:p>
            <a:r>
              <a:rPr lang="en-US" altLang="ko-KR" dirty="0"/>
              <a:t>4.5</a:t>
            </a:r>
            <a:r>
              <a:rPr lang="ko-KR" altLang="en-US" dirty="0"/>
              <a:t> 유용한 </a:t>
            </a:r>
            <a:r>
              <a:rPr lang="en-US" altLang="ko-KR" dirty="0"/>
              <a:t>OpenCV </a:t>
            </a:r>
            <a:r>
              <a:rPr lang="ko-KR" altLang="en-US" dirty="0"/>
              <a:t>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A8A89-51B6-E6E5-72F8-1B6BA65C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4.5.1 </a:t>
            </a:r>
            <a:r>
              <a:rPr lang="ko-KR" altLang="en-US" dirty="0"/>
              <a:t>유용한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D15BC-6501-5593-8383-44B65A71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Mat.setTo</a:t>
            </a:r>
            <a:r>
              <a:rPr lang="en-US" altLang="ko-KR" dirty="0"/>
              <a:t>() </a:t>
            </a:r>
            <a:r>
              <a:rPr lang="ko-KR" altLang="en-US" dirty="0"/>
              <a:t>마스크 연산</a:t>
            </a:r>
            <a:endParaRPr lang="en-US" altLang="ko-KR" dirty="0"/>
          </a:p>
          <a:p>
            <a:pPr lvl="1"/>
            <a:r>
              <a:rPr lang="ko-KR" altLang="en-US" dirty="0"/>
              <a:t>연산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Mat.copyTo</a:t>
            </a:r>
            <a:r>
              <a:rPr lang="ko-KR" altLang="en-US" dirty="0"/>
              <a:t> 마스크 연산</a:t>
            </a:r>
            <a:endParaRPr lang="en-US" altLang="ko-KR" dirty="0"/>
          </a:p>
          <a:p>
            <a:pPr lvl="1"/>
            <a:r>
              <a:rPr lang="ko-KR" altLang="en-US" dirty="0"/>
              <a:t>연산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TickMeter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- </a:t>
            </a:r>
            <a:r>
              <a:rPr lang="ko-KR" altLang="en-US" dirty="0"/>
              <a:t>연산 시간측정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C95BE2-4312-24F6-8A76-C7BD57FBA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8760"/>
            <a:ext cx="4680520" cy="4573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8D02DC-4910-AA53-54D9-1283FF18C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420888"/>
            <a:ext cx="3240360" cy="4578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FDEF89-90DC-B2EF-8AA4-B40A13373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943" y="3706852"/>
            <a:ext cx="6055361" cy="222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20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6673C-8044-10AD-FABC-E67285C8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4.5.1 </a:t>
            </a:r>
            <a:r>
              <a:rPr lang="ko-KR" altLang="en-US" dirty="0"/>
              <a:t>유용한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0E709-8A9A-4F9D-2AFB-D454A45F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sum() </a:t>
            </a:r>
            <a:r>
              <a:rPr lang="ko-KR" altLang="en-US" dirty="0"/>
              <a:t>및 </a:t>
            </a:r>
            <a:r>
              <a:rPr lang="en-US" altLang="ko-KR" dirty="0"/>
              <a:t>mean()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minMaxLoc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normalize()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cvRound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04FFFA-D5F2-E6FD-FEB2-94238DD7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7116168" cy="914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2AA15C-7B7B-0D29-DC9C-30B09E13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08555"/>
            <a:ext cx="7116168" cy="17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3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2F465-5445-1C7A-4105-9A079225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4.1.1 </a:t>
            </a:r>
            <a:r>
              <a:rPr lang="en-US" altLang="ko-KR" dirty="0" err="1"/>
              <a:t>VideoCapture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38A94-02FC-D2A0-25AE-4991D5DB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VideoCapture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OpenCV</a:t>
            </a:r>
            <a:r>
              <a:rPr lang="ko-KR" altLang="en-US" dirty="0"/>
              <a:t>에서 동영상 파일이나 이미지 시퀀스 또는 비디오 스트리밍을 위해 사용되는 클래스입니다</a:t>
            </a:r>
            <a:r>
              <a:rPr lang="en-US" altLang="ko-KR" dirty="0"/>
              <a:t>. </a:t>
            </a:r>
            <a:r>
              <a:rPr lang="ko-KR" altLang="en-US" dirty="0"/>
              <a:t>주요 기능으로는 비디오 파일 또는 카메라로부터 프레임을 캡처하는 것이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Videoio.hpp </a:t>
            </a:r>
            <a:r>
              <a:rPr lang="ko-KR" altLang="en-US" dirty="0"/>
              <a:t>에 선언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생성자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메소드</a:t>
            </a:r>
          </a:p>
          <a:p>
            <a:pPr lvl="1"/>
            <a:r>
              <a:rPr lang="en-US" altLang="ko-KR" dirty="0"/>
              <a:t>- `open()` : </a:t>
            </a:r>
            <a:r>
              <a:rPr lang="ko-KR" altLang="en-US" dirty="0"/>
              <a:t>비디오 파일 또는 카메라를 연다</a:t>
            </a:r>
            <a:r>
              <a:rPr lang="en-US" altLang="ko-KR" dirty="0"/>
              <a:t>. </a:t>
            </a:r>
            <a:r>
              <a:rPr lang="ko-KR" altLang="en-US" dirty="0"/>
              <a:t>인수로는 파일 이름 또는 카메라 장치 번호를 받습니다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`</a:t>
            </a:r>
            <a:r>
              <a:rPr lang="en-US" altLang="ko-KR" dirty="0" err="1"/>
              <a:t>isOpened</a:t>
            </a:r>
            <a:r>
              <a:rPr lang="en-US" altLang="ko-KR" dirty="0"/>
              <a:t>()` : </a:t>
            </a:r>
            <a:r>
              <a:rPr lang="ko-KR" altLang="en-US" dirty="0"/>
              <a:t>비디오 파일이나 카메라가 제대로 연결 되었는지를 확인합니다</a:t>
            </a:r>
            <a:r>
              <a:rPr lang="en-US" altLang="ko-KR" dirty="0"/>
              <a:t>. </a:t>
            </a:r>
            <a:r>
              <a:rPr lang="ko-KR" altLang="en-US" dirty="0"/>
              <a:t>연결이 제대로 되었으면 </a:t>
            </a:r>
            <a:r>
              <a:rPr lang="en-US" altLang="ko-KR" dirty="0"/>
              <a:t>true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`read()` : </a:t>
            </a:r>
            <a:r>
              <a:rPr lang="ko-KR" altLang="en-US" dirty="0"/>
              <a:t>한 프레임을 캡처합니다</a:t>
            </a:r>
            <a:r>
              <a:rPr lang="en-US" altLang="ko-KR" dirty="0"/>
              <a:t>. </a:t>
            </a:r>
            <a:r>
              <a:rPr lang="ko-KR" altLang="en-US" dirty="0" err="1"/>
              <a:t>캡처된</a:t>
            </a:r>
            <a:r>
              <a:rPr lang="ko-KR" altLang="en-US" dirty="0"/>
              <a:t> 프레임은 </a:t>
            </a:r>
            <a:r>
              <a:rPr lang="en-US" altLang="ko-KR" dirty="0"/>
              <a:t>Mat </a:t>
            </a:r>
            <a:r>
              <a:rPr lang="ko-KR" altLang="en-US" dirty="0"/>
              <a:t>객체에 저장됩니다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`get()` : </a:t>
            </a:r>
            <a:r>
              <a:rPr lang="ko-KR" altLang="en-US" dirty="0"/>
              <a:t>비디오의 속성을 가져옵니다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프레임의 너비와 높이</a:t>
            </a:r>
            <a:r>
              <a:rPr lang="en-US" altLang="ko-KR" dirty="0"/>
              <a:t>, </a:t>
            </a:r>
            <a:r>
              <a:rPr lang="ko-KR" altLang="en-US" dirty="0" err="1"/>
              <a:t>프레임률</a:t>
            </a:r>
            <a:r>
              <a:rPr lang="en-US" altLang="ko-KR" dirty="0"/>
              <a:t>, </a:t>
            </a:r>
            <a:r>
              <a:rPr lang="ko-KR" altLang="en-US" dirty="0"/>
              <a:t>전체 프레임 수 등을 얻을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`set()` : </a:t>
            </a:r>
            <a:r>
              <a:rPr lang="ko-KR" altLang="en-US" dirty="0"/>
              <a:t>비디오의 속성을 설정합니다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`release()` : </a:t>
            </a:r>
            <a:r>
              <a:rPr lang="ko-KR" altLang="en-US" dirty="0"/>
              <a:t>비디오 파일이나 카메라와의 연결을 종료합니다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22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5FDA3-1F22-58CB-9A40-DEC400D1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4.1.1 </a:t>
            </a:r>
            <a:r>
              <a:rPr lang="en-US" altLang="ko-KR" dirty="0" err="1"/>
              <a:t>VideoCapture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- </a:t>
            </a:r>
            <a:r>
              <a:rPr lang="en-US" altLang="ko-KR" dirty="0" err="1"/>
              <a:t>VideoCaptureAPIs</a:t>
            </a:r>
            <a:r>
              <a:rPr lang="en-US" altLang="ko-KR" dirty="0"/>
              <a:t> </a:t>
            </a:r>
            <a:r>
              <a:rPr lang="ko-KR" altLang="en-US" dirty="0"/>
              <a:t>열거형 상수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3C65A27-A1EC-4FBB-3928-18C8E0A82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87224"/>
            <a:ext cx="8229600" cy="4983614"/>
          </a:xfrm>
        </p:spPr>
      </p:pic>
    </p:spTree>
    <p:extLst>
      <p:ext uri="{BB962C8B-B14F-4D97-AF65-F5344CB8AC3E}">
        <p14:creationId xmlns:p14="http://schemas.microsoft.com/office/powerpoint/2010/main" val="323267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6423B-AA1D-3818-2143-853FC356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4.1.1 </a:t>
            </a:r>
            <a:r>
              <a:rPr lang="en-US" altLang="ko-KR" dirty="0" err="1"/>
              <a:t>VideoCapture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- get,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99E6B-5351-83F5-197F-148C603A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 장치나 동영상 파일로 </a:t>
            </a:r>
            <a:r>
              <a:rPr lang="ko-KR" altLang="en-US" dirty="0" err="1"/>
              <a:t>부터</a:t>
            </a:r>
            <a:r>
              <a:rPr lang="ko-KR" altLang="en-US" dirty="0"/>
              <a:t> 정보는 얻거나 정하는 함수</a:t>
            </a:r>
            <a:endParaRPr lang="en-US" altLang="ko-KR" dirty="0"/>
          </a:p>
          <a:p>
            <a:r>
              <a:rPr lang="en-US" altLang="ko-KR" dirty="0" err="1"/>
              <a:t>VideoCaptureProperties</a:t>
            </a:r>
            <a:r>
              <a:rPr lang="en-US" altLang="ko-KR" dirty="0"/>
              <a:t> </a:t>
            </a:r>
            <a:r>
              <a:rPr lang="ko-KR" altLang="en-US" dirty="0"/>
              <a:t>열거형 상수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78F835-85DC-CFD5-4756-2B291BFF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97394"/>
            <a:ext cx="7240857" cy="45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5D9CF-12AD-13D8-E02A-05952F41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4.1.2 </a:t>
            </a:r>
            <a:r>
              <a:rPr lang="ko-KR" altLang="en-US" dirty="0"/>
              <a:t>카메라 입력 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9E2A0-F8A7-B655-3EA9-E44C1376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F9C2AC-1A37-DFD5-B717-7F11E6E9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23" y="928670"/>
            <a:ext cx="7364108" cy="48045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C7C795-6565-701D-D053-82D37875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3" y="4293096"/>
            <a:ext cx="4121827" cy="24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8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F5D37-40B7-7879-C8EC-33E313F4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4.1.3 </a:t>
            </a:r>
            <a:r>
              <a:rPr lang="ko-KR" altLang="en-US" dirty="0"/>
              <a:t>동영상 파일 처리하기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04A526-1903-AC13-62CF-E460469F6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836712"/>
            <a:ext cx="6912768" cy="5794526"/>
          </a:xfrm>
        </p:spPr>
      </p:pic>
    </p:spTree>
    <p:extLst>
      <p:ext uri="{BB962C8B-B14F-4D97-AF65-F5344CB8AC3E}">
        <p14:creationId xmlns:p14="http://schemas.microsoft.com/office/powerpoint/2010/main" val="377490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53472-B06C-C65D-91EE-A6D2D28A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4.1.4 </a:t>
            </a:r>
            <a:r>
              <a:rPr lang="ko-KR" altLang="en-US" dirty="0"/>
              <a:t>동영상 파일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D26D4-31CF-A5D1-C1B6-FCB3FBF4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VideoWriter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fourcc</a:t>
            </a:r>
            <a:r>
              <a:rPr lang="en-US" altLang="ko-KR" dirty="0"/>
              <a:t> </a:t>
            </a:r>
            <a:r>
              <a:rPr lang="ko-KR" altLang="en-US" dirty="0"/>
              <a:t>로 정하는 코덱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B57413-A322-FD76-7B00-91616EDA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5508104" cy="429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63C7B9-BB46-C025-9794-F8167EC7B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02374"/>
            <a:ext cx="6552728" cy="424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ED233A-94A2-5767-B088-26AA5B44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536911"/>
            <a:ext cx="6076067" cy="4245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6896E3-C926-0BDF-B5C1-3AB057A18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9033"/>
            <a:ext cx="9144000" cy="19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7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010E4-BEBE-D86C-1B4F-D99F1180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4.1.4 </a:t>
            </a:r>
            <a:r>
              <a:rPr lang="ko-KR" altLang="en-US" dirty="0"/>
              <a:t>동영상 파일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1ED94-2AA8-0516-FB12-CD59D5739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VideoWriter</a:t>
            </a:r>
            <a:r>
              <a:rPr lang="en-US" altLang="ko-KR" dirty="0"/>
              <a:t> </a:t>
            </a:r>
            <a:r>
              <a:rPr lang="ko-KR" altLang="en-US" dirty="0"/>
              <a:t>클래스로 </a:t>
            </a:r>
            <a:r>
              <a:rPr lang="en-US" altLang="ko-KR" dirty="0" err="1"/>
              <a:t>outputVideo</a:t>
            </a:r>
            <a:r>
              <a:rPr lang="ko-KR" altLang="en-US" dirty="0"/>
              <a:t>를 만들고 </a:t>
            </a:r>
            <a:r>
              <a:rPr lang="en-US" altLang="ko-KR" dirty="0"/>
              <a:t>&lt;&lt; </a:t>
            </a:r>
            <a:r>
              <a:rPr lang="ko-KR" altLang="en-US" dirty="0"/>
              <a:t>연산자로 프레임을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B59216-DE3B-8FA0-F066-EF1DE840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34183"/>
            <a:ext cx="7092280" cy="35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14538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1866</TotalTime>
  <Words>770</Words>
  <Application>Microsoft Office PowerPoint</Application>
  <PresentationFormat>화면 슬라이드 쇼(4:3)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HY견고딕</vt:lpstr>
      <vt:lpstr>맑은 고딕</vt:lpstr>
      <vt:lpstr>Arial</vt:lpstr>
      <vt:lpstr>Wingdings</vt:lpstr>
      <vt:lpstr>바인드소프트</vt:lpstr>
      <vt:lpstr>Opencv C++</vt:lpstr>
      <vt:lpstr>목차</vt:lpstr>
      <vt:lpstr>4.1.1 VideoCapture 클래스</vt:lpstr>
      <vt:lpstr>4.1.1 VideoCapture 클래스 - VideoCaptureAPIs 열거형 상수</vt:lpstr>
      <vt:lpstr>4.1.1 VideoCapture 클래스 - get, set</vt:lpstr>
      <vt:lpstr>4.1.2 카메라 입력 처리하기</vt:lpstr>
      <vt:lpstr>4.1.3 동영상 파일 처리하기</vt:lpstr>
      <vt:lpstr>4.1.4 동영상 파일 저장하기</vt:lpstr>
      <vt:lpstr>4.1.4 동영상 파일 저장하기</vt:lpstr>
      <vt:lpstr>4.2.1 직선 그리기</vt:lpstr>
      <vt:lpstr>4.2.2 도형 그리기</vt:lpstr>
      <vt:lpstr>4.2.3 문자열 출력하기</vt:lpstr>
      <vt:lpstr>4.2.3 문자열 출력하기</vt:lpstr>
      <vt:lpstr>4.3.1 키보드 이벤트 처리</vt:lpstr>
      <vt:lpstr>4.3.2 마우스 이벤트 처리</vt:lpstr>
      <vt:lpstr>4.3.3 트랙바 사용하기</vt:lpstr>
      <vt:lpstr>4.4.1 FileStorage 클래스</vt:lpstr>
      <vt:lpstr>4.4.2 데이터 파일 저장하기</vt:lpstr>
      <vt:lpstr>4.4.3 데이터 파일 불러오기</vt:lpstr>
      <vt:lpstr>4.5.1 유용한 기능</vt:lpstr>
      <vt:lpstr>4.5.1 유용한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242</cp:revision>
  <dcterms:created xsi:type="dcterms:W3CDTF">2017-02-21T08:17:22Z</dcterms:created>
  <dcterms:modified xsi:type="dcterms:W3CDTF">2024-04-03T06:50:32Z</dcterms:modified>
</cp:coreProperties>
</file>