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824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269C3-C25E-41E8-815A-55A10694EC72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290A-1521-4E2C-B981-7952210E2E19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소단원 및 부제목</a:t>
            </a:r>
            <a:endParaRPr lang="en-US" altLang="ko-KR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6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1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99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 bwMode="white">
          <a:xfrm>
            <a:off x="0" y="830844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790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Chapter 05. </a:t>
            </a:r>
            <a:r>
              <a:rPr lang="ko-KR" altLang="en-US" b="1" dirty="0"/>
              <a:t>영상의 밝기와 </a:t>
            </a:r>
            <a:r>
              <a:rPr lang="ko-KR" altLang="en-US" b="1" dirty="0" err="1"/>
              <a:t>명암비</a:t>
            </a:r>
            <a:r>
              <a:rPr lang="ko-KR" altLang="en-US" b="1" dirty="0"/>
              <a:t> 조절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 C++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C502D-697A-31F6-1744-9B88A554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5.3.2 </a:t>
            </a:r>
            <a:r>
              <a:rPr lang="ko-KR" altLang="en-US" dirty="0"/>
              <a:t>히스토그램 스트레칭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C0FE6D-4B93-5A43-F342-EDFE14AD9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보통 명암비가 낮은 영상은 히스토그램이 특정 구간에 집중되어 나타나는데 이러한 히스토그램을 마치고무줄을 잡아 늘이듯이 </a:t>
            </a:r>
            <a:r>
              <a:rPr lang="ko-KR" altLang="en-US" dirty="0" err="1"/>
              <a:t>펼쳐서히스토그램</a:t>
            </a:r>
            <a:r>
              <a:rPr lang="ko-KR" altLang="en-US" dirty="0"/>
              <a:t> 그래프가 </a:t>
            </a:r>
            <a:r>
              <a:rPr lang="ko-KR" altLang="en-US" dirty="0" err="1"/>
              <a:t>그레이스케일</a:t>
            </a:r>
            <a:r>
              <a:rPr lang="ko-KR" altLang="en-US" dirty="0"/>
              <a:t> 전 구간에서 나타나도록 변환 하는 기법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FF6A85-E5B4-6CDF-E16D-6B6DF35F7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700808"/>
            <a:ext cx="5562303" cy="26642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123971-47C4-2240-9934-46D42945B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108158"/>
            <a:ext cx="3312368" cy="12479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7AE2B8-BD39-FBF5-5A67-40D5B8803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498" y="5363627"/>
            <a:ext cx="7020905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24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926F3-6254-FC23-FFE1-B1A56EED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5.3.3 </a:t>
            </a:r>
            <a:r>
              <a:rPr lang="ko-KR" altLang="en-US" dirty="0"/>
              <a:t>히스토그램 </a:t>
            </a:r>
            <a:r>
              <a:rPr lang="ko-KR" altLang="en-US" dirty="0" err="1"/>
              <a:t>평활화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8E8CE2-7734-55A4-494C-D15BB4D35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히스토그램 </a:t>
            </a:r>
            <a:r>
              <a:rPr lang="ko-KR" altLang="en-US" dirty="0" err="1"/>
              <a:t>평활화</a:t>
            </a:r>
            <a:r>
              <a:rPr lang="en-US" altLang="ko-KR" dirty="0"/>
              <a:t>(histogram equalization)</a:t>
            </a:r>
            <a:r>
              <a:rPr lang="ko-KR" altLang="en-US" dirty="0"/>
              <a:t>는 영상 처리에서 사용되는 기술 </a:t>
            </a:r>
            <a:endParaRPr lang="en-US" altLang="ko-KR" dirty="0"/>
          </a:p>
          <a:p>
            <a:r>
              <a:rPr lang="ko-KR" altLang="en-US" dirty="0"/>
              <a:t>영상의 대비를 개선하기 위해 사용</a:t>
            </a:r>
            <a:endParaRPr lang="en-US" altLang="ko-KR" dirty="0"/>
          </a:p>
          <a:p>
            <a:r>
              <a:rPr lang="ko-KR" altLang="en-US" dirty="0"/>
              <a:t>영상의 히스토그램을 조정하여 전체적인 밝기 분포를 균일하게 함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입력 영상의 히스토그램을 계산합니다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누적 분포 함수</a:t>
            </a:r>
            <a:r>
              <a:rPr lang="en-US" altLang="ko-KR" dirty="0"/>
              <a:t>(Cumulative Distribution Function, CDF)</a:t>
            </a:r>
            <a:r>
              <a:rPr lang="ko-KR" altLang="en-US" dirty="0"/>
              <a:t>를 계산합니다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/>
              <a:t>CDF</a:t>
            </a:r>
            <a:r>
              <a:rPr lang="ko-KR" altLang="en-US" dirty="0"/>
              <a:t>는 히스토그램을 </a:t>
            </a:r>
            <a:r>
              <a:rPr lang="ko-KR" altLang="en-US" dirty="0" err="1"/>
              <a:t>정규화한</a:t>
            </a:r>
            <a:r>
              <a:rPr lang="ko-KR" altLang="en-US" dirty="0"/>
              <a:t> 후 누적된 값을 나타냅니다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CDF</a:t>
            </a:r>
            <a:r>
              <a:rPr lang="ko-KR" altLang="en-US" dirty="0"/>
              <a:t>를 사용하여 입력 영상의 각 픽셀 값을 새로운 값으로 매핑합니다</a:t>
            </a:r>
            <a:r>
              <a:rPr lang="en-US" altLang="ko-KR" dirty="0"/>
              <a:t>. </a:t>
            </a:r>
            <a:r>
              <a:rPr lang="ko-KR" altLang="en-US" dirty="0"/>
              <a:t>이를 통해 히스토그램의 빈도를 균일하게 만듭니다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조정된 픽셀 값을 가진 새로운 영상을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1FB911-6CAF-4A2C-67FE-BFCB3F993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4824"/>
            <a:ext cx="7200800" cy="56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0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5.1 </a:t>
            </a:r>
            <a:r>
              <a:rPr lang="ko-KR" altLang="en-US" dirty="0"/>
              <a:t>영상의 밝기 조절</a:t>
            </a:r>
            <a:endParaRPr lang="en-US" altLang="ko-KR" dirty="0"/>
          </a:p>
          <a:p>
            <a:r>
              <a:rPr lang="en-US" altLang="ko-KR" dirty="0"/>
              <a:t>5.2 </a:t>
            </a:r>
            <a:r>
              <a:rPr lang="ko-KR" altLang="en-US" dirty="0"/>
              <a:t>영상의 </a:t>
            </a:r>
            <a:r>
              <a:rPr lang="ko-KR" altLang="en-US" dirty="0" err="1"/>
              <a:t>명암비</a:t>
            </a:r>
            <a:r>
              <a:rPr lang="ko-KR" altLang="en-US" dirty="0"/>
              <a:t> 조절</a:t>
            </a:r>
            <a:endParaRPr lang="en-US" altLang="ko-KR" dirty="0"/>
          </a:p>
          <a:p>
            <a:r>
              <a:rPr lang="en-US" altLang="ko-KR" dirty="0"/>
              <a:t>5.3 </a:t>
            </a:r>
            <a:r>
              <a:rPr lang="ko-KR" altLang="en-US" dirty="0"/>
              <a:t>히스토그램 분석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953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6C6B6-CF52-F50E-E3BA-6A869581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5.1.1 </a:t>
            </a:r>
            <a:r>
              <a:rPr lang="ko-KR" altLang="en-US" dirty="0" err="1"/>
              <a:t>그레이스케일</a:t>
            </a:r>
            <a:r>
              <a:rPr lang="ko-KR" altLang="en-US" dirty="0"/>
              <a:t> 영상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5AD69-8D2E-3285-7492-91CB58591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불러오기 </a:t>
            </a:r>
            <a:r>
              <a:rPr lang="en-US" altLang="ko-KR" dirty="0"/>
              <a:t>IMREAD_GRAYSCALE </a:t>
            </a:r>
            <a:r>
              <a:rPr lang="ko-KR" altLang="en-US" dirty="0"/>
              <a:t>옵션으로 불러온다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변환하기 </a:t>
            </a:r>
            <a:r>
              <a:rPr lang="en-US" altLang="ko-KR" dirty="0" err="1"/>
              <a:t>cvtColor</a:t>
            </a:r>
            <a:r>
              <a:rPr lang="en-US" altLang="ko-KR" dirty="0"/>
              <a:t>() </a:t>
            </a:r>
            <a:r>
              <a:rPr lang="ko-KR" altLang="en-US" dirty="0"/>
              <a:t>함수를 사용한다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078286-C777-09F5-07D6-96F7F75CD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628800"/>
            <a:ext cx="6246344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1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1B1A1-87B2-51EA-4018-487829C7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5.1.2 </a:t>
            </a:r>
            <a:r>
              <a:rPr lang="ko-KR" altLang="en-US" dirty="0"/>
              <a:t>영상의 밝기 조절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0C7C1F-73A7-5087-D4D8-D654F0A26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최대값과 최소값이 존재한다</a:t>
            </a:r>
            <a:r>
              <a:rPr lang="en-US" altLang="ko-KR" dirty="0"/>
              <a:t>. </a:t>
            </a:r>
            <a:r>
              <a:rPr lang="ko-KR" altLang="en-US" dirty="0"/>
              <a:t>일반적으로 </a:t>
            </a:r>
            <a:r>
              <a:rPr lang="en-US" altLang="ko-KR" dirty="0"/>
              <a:t>0~255 </a:t>
            </a:r>
          </a:p>
          <a:p>
            <a:r>
              <a:rPr lang="ko-KR" altLang="en-US" dirty="0"/>
              <a:t>그래서 </a:t>
            </a:r>
            <a:r>
              <a:rPr lang="en-US" altLang="ko-KR" dirty="0"/>
              <a:t>saturate </a:t>
            </a:r>
            <a:r>
              <a:rPr lang="ko-KR" altLang="en-US" dirty="0"/>
              <a:t>함수로 범위를 벗어 났는지 체크하고 벗어 났으면 최대값이나 최솟값으로 고정한다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add </a:t>
            </a:r>
            <a:r>
              <a:rPr lang="ko-KR" altLang="en-US" dirty="0"/>
              <a:t>함수 및 </a:t>
            </a:r>
            <a:r>
              <a:rPr lang="en-US" altLang="ko-KR" dirty="0"/>
              <a:t>subtract </a:t>
            </a:r>
            <a:r>
              <a:rPr lang="ko-KR" altLang="en-US" dirty="0"/>
              <a:t>함수는 </a:t>
            </a:r>
            <a:r>
              <a:rPr lang="en-US" altLang="ko-KR" dirty="0"/>
              <a:t>+ , -  </a:t>
            </a:r>
            <a:r>
              <a:rPr lang="ko-KR" altLang="en-US" dirty="0"/>
              <a:t>연산자와 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포화연산을 고려하지 않은 구현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결과 이미지가 이상하게 나온다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saturated_cast</a:t>
            </a:r>
            <a:r>
              <a:rPr lang="en-US" altLang="ko-KR" dirty="0"/>
              <a:t> </a:t>
            </a:r>
            <a:r>
              <a:rPr lang="ko-KR" altLang="en-US" dirty="0"/>
              <a:t>를 이용한 연산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예상한 결과 대로 나온다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4C19B3-DAEF-18E3-4223-2E6F82AE9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348880"/>
            <a:ext cx="4716375" cy="14784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6E7CC4-4703-EC4F-EC4C-FC277EECC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1" y="4437112"/>
            <a:ext cx="6324987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4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875B6-2B49-F217-1ADB-29196C25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5.2.1 </a:t>
            </a:r>
            <a:r>
              <a:rPr lang="ko-KR" altLang="en-US" dirty="0"/>
              <a:t>기본적인 </a:t>
            </a:r>
            <a:r>
              <a:rPr lang="ko-KR" altLang="en-US" dirty="0" err="1"/>
              <a:t>명암비</a:t>
            </a:r>
            <a:r>
              <a:rPr lang="ko-KR" altLang="en-US" dirty="0"/>
              <a:t> 조절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D92FE1-6B8B-F490-D802-65DB469F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숫자를 곱해서 전체적인 변화를 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포화되어 데이터가 사라지거나 특징을 잘 잘려낼 수 없다</a:t>
            </a:r>
            <a:r>
              <a:rPr lang="en-US" altLang="ko-KR" dirty="0"/>
              <a:t>. 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B87FDE-9F8C-BF4F-401C-CD6E3F43F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340768"/>
            <a:ext cx="3429479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49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7D272-F9A2-1668-E771-F3E41FFD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5.2.2 </a:t>
            </a:r>
            <a:r>
              <a:rPr lang="ko-KR" altLang="en-US" dirty="0"/>
              <a:t>효과적인 </a:t>
            </a:r>
            <a:r>
              <a:rPr lang="ko-KR" altLang="en-US" dirty="0" err="1"/>
              <a:t>명암비</a:t>
            </a:r>
            <a:r>
              <a:rPr lang="ko-KR" altLang="en-US" dirty="0"/>
              <a:t> 조절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AFA97E-BEB1-DB30-6FC8-0539E90B8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255</a:t>
            </a:r>
            <a:r>
              <a:rPr lang="ko-KR" altLang="en-US" dirty="0"/>
              <a:t>의 중간인 </a:t>
            </a:r>
            <a:r>
              <a:rPr lang="en-US" altLang="ko-KR" dirty="0"/>
              <a:t>128</a:t>
            </a:r>
            <a:r>
              <a:rPr lang="ko-KR" altLang="en-US" dirty="0"/>
              <a:t>을 기준으로 전체적인 기울기를 변화 시킨다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어느정도 효과를 볼 수 없지만 일괄적인 연산으로 인해 정교성이 떨어진다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-&gt; </a:t>
            </a:r>
            <a:r>
              <a:rPr lang="ko-KR" altLang="en-US" dirty="0"/>
              <a:t>히스토그램 분석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E2D8EB-D9F2-E28A-2D8F-D011C91C1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12776"/>
            <a:ext cx="6154009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0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B9067-4E76-4C34-0D40-1B428386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5.3.1 </a:t>
            </a:r>
            <a:r>
              <a:rPr lang="ko-KR" altLang="en-US" dirty="0"/>
              <a:t>히스토그램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F33AE6-0945-B4BA-1E33-4A5927F90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영상의 밝기 또는 색상 분포를 시각적으로 나타내는 도구입니다</a:t>
            </a:r>
            <a:r>
              <a:rPr lang="en-US" altLang="ko-KR" dirty="0"/>
              <a:t>. </a:t>
            </a:r>
            <a:r>
              <a:rPr lang="ko-KR" altLang="en-US" dirty="0"/>
              <a:t>히스토그램은 영상 내 각 픽셀 값의 빈도를 나타내는 그래프이며</a:t>
            </a:r>
            <a:r>
              <a:rPr lang="en-US" altLang="ko-KR" dirty="0"/>
              <a:t>, </a:t>
            </a:r>
            <a:r>
              <a:rPr lang="ko-KR" altLang="en-US" dirty="0"/>
              <a:t>픽셀 값의 범위를 구간으로 나누어 각 구간에 속하는 픽셀의 수를 히스토그램의 세로축 값으로 표시합니다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OpenCV</a:t>
            </a:r>
            <a:r>
              <a:rPr lang="ko-KR" altLang="en-US" dirty="0"/>
              <a:t>에서는 </a:t>
            </a:r>
            <a:r>
              <a:rPr lang="en-US" altLang="ko-KR" dirty="0"/>
              <a:t>cv2.calcHist() </a:t>
            </a:r>
            <a:r>
              <a:rPr lang="ko-KR" altLang="en-US" dirty="0"/>
              <a:t>함수를 사용하여 영상의 히스토그램을 계산할 수 있습니다</a:t>
            </a:r>
            <a:r>
              <a:rPr lang="en-US" altLang="ko-KR" dirty="0"/>
              <a:t>. </a:t>
            </a:r>
            <a:r>
              <a:rPr lang="ko-KR" altLang="en-US" dirty="0"/>
              <a:t>계산된 히스토그램을 시각적으로 표현하기 위해 </a:t>
            </a:r>
            <a:r>
              <a:rPr lang="en-US" altLang="ko-KR" dirty="0"/>
              <a:t>matplotlib </a:t>
            </a:r>
            <a:r>
              <a:rPr lang="ko-KR" altLang="en-US" dirty="0"/>
              <a:t>등의 라이브러리를 사용하여 그래프로 그릴 수 있습니다</a:t>
            </a:r>
            <a:r>
              <a:rPr lang="en-US" altLang="ko-KR" dirty="0"/>
              <a:t>. </a:t>
            </a:r>
            <a:r>
              <a:rPr lang="ko-KR" altLang="en-US" dirty="0"/>
              <a:t>히스토그램을 이용하면 영상 처리나 컴퓨터 비전 작업에서 유용한 정보를 추출하고</a:t>
            </a:r>
            <a:r>
              <a:rPr lang="en-US" altLang="ko-KR" dirty="0"/>
              <a:t>, </a:t>
            </a:r>
            <a:r>
              <a:rPr lang="ko-KR" altLang="en-US" dirty="0"/>
              <a:t>영상의 특성을 이해하는 데 도움이 됩니다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EA3854-4922-54CA-C6D2-E419828D7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9" y="2852936"/>
            <a:ext cx="4536504" cy="19831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600C0A-E5BC-E04D-75E0-924E24205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941168"/>
            <a:ext cx="8363272" cy="109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43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CA0E9-E56D-B921-FB47-EEC3AACC0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5.3.1 </a:t>
            </a:r>
            <a:r>
              <a:rPr lang="ko-KR" altLang="en-US" dirty="0"/>
              <a:t>히스토그램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B0E820-70B7-3A86-CC00-52D604654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calcGrayHist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4F6972-15CA-2145-7082-33C6EB9B9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40768"/>
            <a:ext cx="6948264" cy="330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53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95B82-BAF9-2D2A-1FF5-E005872A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5.3.1 </a:t>
            </a:r>
            <a:r>
              <a:rPr lang="ko-KR" altLang="en-US" dirty="0"/>
              <a:t>히스토그램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75FDF7-0F5F-A867-3061-75262F0F8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getGrayHistImage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89EEE5-47A4-5E2C-7211-683DA5BB9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03" y="1556793"/>
            <a:ext cx="8240897" cy="351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78060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1164</TotalTime>
  <Words>345</Words>
  <Application>Microsoft Office PowerPoint</Application>
  <PresentationFormat>화면 슬라이드 쇼(4:3)</PresentationFormat>
  <Paragraphs>65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HY견고딕</vt:lpstr>
      <vt:lpstr>맑은 고딕</vt:lpstr>
      <vt:lpstr>Arial</vt:lpstr>
      <vt:lpstr>Wingdings</vt:lpstr>
      <vt:lpstr>바인드소프트</vt:lpstr>
      <vt:lpstr>Opencv C++</vt:lpstr>
      <vt:lpstr>목차</vt:lpstr>
      <vt:lpstr>5.1.1 그레이스케일 영상 다루기</vt:lpstr>
      <vt:lpstr>5.1.2 영상의 밝기 조절</vt:lpstr>
      <vt:lpstr>5.2.1 기본적인 명암비 조절 방법</vt:lpstr>
      <vt:lpstr>5.2.2 효과적인 명암비 조절 방법</vt:lpstr>
      <vt:lpstr>5.3.1 히스토그램 분석</vt:lpstr>
      <vt:lpstr>5.3.1 히스토그램 분석</vt:lpstr>
      <vt:lpstr>5.3.1 히스토그램 분석</vt:lpstr>
      <vt:lpstr>5.3.2 히스토그램 스트레칭</vt:lpstr>
      <vt:lpstr>5.3.3 히스토그램 평활화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Sugil Choi</cp:lastModifiedBy>
  <cp:revision>244</cp:revision>
  <dcterms:created xsi:type="dcterms:W3CDTF">2017-02-21T08:17:22Z</dcterms:created>
  <dcterms:modified xsi:type="dcterms:W3CDTF">2024-04-03T07:56:28Z</dcterms:modified>
</cp:coreProperties>
</file>