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6"/>
  </p:notesMasterIdLst>
  <p:handoutMasterIdLst>
    <p:handoutMasterId r:id="rId7"/>
  </p:handoutMasterIdLst>
  <p:sldIdLst>
    <p:sldId id="256" r:id="rId2"/>
    <p:sldId id="288" r:id="rId3"/>
    <p:sldId id="289" r:id="rId4"/>
    <p:sldId id="29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Chapter 06. </a:t>
            </a:r>
            <a:r>
              <a:rPr lang="ko-KR" altLang="en-US" b="1" dirty="0"/>
              <a:t>영상의 산술 및 논리 연산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/>
              <a:t>영상의 산술 연산</a:t>
            </a:r>
            <a:endParaRPr lang="en-US" altLang="ko-KR" dirty="0"/>
          </a:p>
          <a:p>
            <a:r>
              <a:rPr lang="en-US" altLang="ko-KR" dirty="0"/>
              <a:t>6.2 </a:t>
            </a:r>
            <a:r>
              <a:rPr lang="ko-KR" altLang="en-US" dirty="0"/>
              <a:t>영상의 논리 연산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27685-A9AF-027F-FD72-82C52F9E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/>
              <a:t>영상의 산술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18AA3-378B-3D0B-A21A-7915071B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영상의 덧셈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0~255 </a:t>
            </a:r>
            <a:r>
              <a:rPr lang="ko-KR" altLang="en-US" dirty="0"/>
              <a:t>범위를 넘어가는 상황을 대비해 </a:t>
            </a:r>
            <a:r>
              <a:rPr lang="en-US" altLang="ko-KR" dirty="0" err="1"/>
              <a:t>saturate_cast</a:t>
            </a:r>
            <a:r>
              <a:rPr lang="ko-KR" altLang="en-US" dirty="0"/>
              <a:t>가 적용된다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수치들을 더해서 결과가 나오면 전체적으로 밝아지는 문제가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영상에 가중치를 줄 수 있는 </a:t>
            </a:r>
            <a:r>
              <a:rPr lang="en-US" altLang="ko-KR" dirty="0" err="1"/>
              <a:t>addWeighted</a:t>
            </a:r>
            <a:r>
              <a:rPr lang="en-US" altLang="ko-KR" dirty="0"/>
              <a:t> </a:t>
            </a:r>
            <a:r>
              <a:rPr lang="ko-KR" altLang="en-US" dirty="0"/>
              <a:t>함수를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영상의 뺄셈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구성과 설명은 덧셈과 같다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차영상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CA49ED-46C2-C781-4BBC-4EFBDC455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7560840" cy="6574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99845E-414F-B7A7-F883-6AD9F094D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" y="3073590"/>
            <a:ext cx="7884368" cy="6054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E01B07-24FE-6A2B-247A-7A4910F5F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191644"/>
            <a:ext cx="7416824" cy="7416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BE18CC-B3E9-B478-E095-98A793D0D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5733256"/>
            <a:ext cx="7524328" cy="5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4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EC151-6FD3-D51D-28CE-071AFB25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영상의 논리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AD316-75E9-6814-925D-D0C5BE82F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bitwise_and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bitwise_or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bitwise_xor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bitwise_not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4B3F94-F77D-407E-45C7-F7A0278E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0768"/>
            <a:ext cx="6491064" cy="626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0D421F-235F-7A64-FAC4-0E7D8DE1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79" y="2816139"/>
            <a:ext cx="5480724" cy="6128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3F45D5-EE96-93C6-A60E-1DD28F793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064612"/>
            <a:ext cx="6478803" cy="612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C54376-51A3-D2AF-6C8F-D04F19C5D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484" y="5517232"/>
            <a:ext cx="5511919" cy="75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81523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1266</TotalTime>
  <Words>85</Words>
  <Application>Microsoft Office PowerPoint</Application>
  <PresentationFormat>화면 슬라이드 쇼(4:3)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맑은 고딕</vt:lpstr>
      <vt:lpstr>Arial</vt:lpstr>
      <vt:lpstr>Wingdings</vt:lpstr>
      <vt:lpstr>바인드소프트</vt:lpstr>
      <vt:lpstr>Opencv C++</vt:lpstr>
      <vt:lpstr>목차</vt:lpstr>
      <vt:lpstr>6.1 영상의 산술 연산</vt:lpstr>
      <vt:lpstr>6.2 영상의 논리 연산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 Choi</cp:lastModifiedBy>
  <cp:revision>257</cp:revision>
  <dcterms:created xsi:type="dcterms:W3CDTF">2017-02-21T08:17:22Z</dcterms:created>
  <dcterms:modified xsi:type="dcterms:W3CDTF">2024-04-04T00:08:44Z</dcterms:modified>
</cp:coreProperties>
</file>