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Chapter10. </a:t>
            </a:r>
            <a:r>
              <a:rPr lang="ko-KR" altLang="en-US" b="1" dirty="0"/>
              <a:t>컬러 영상 처리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745F-408C-0073-E501-5C79BDB7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10.2.2 </a:t>
            </a:r>
            <a:r>
              <a:rPr lang="ko-KR" altLang="en-US" dirty="0"/>
              <a:t>색상 범위 지정에 의한 영역 분할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177286-F2BD-C08C-3FAA-F60ED169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B7551-D111-0E8B-EE9F-E7981D40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영상에서 색에 의한 구분을 지을 때는 </a:t>
            </a:r>
            <a:r>
              <a:rPr lang="en-US" altLang="ko-KR" dirty="0"/>
              <a:t>HSV</a:t>
            </a:r>
            <a:r>
              <a:rPr lang="ko-KR" altLang="en-US" dirty="0"/>
              <a:t>로 영역을 </a:t>
            </a:r>
            <a:r>
              <a:rPr lang="ko-KR" altLang="en-US" dirty="0" err="1"/>
              <a:t>지정하는게</a:t>
            </a:r>
            <a:r>
              <a:rPr lang="ko-KR" altLang="en-US" dirty="0"/>
              <a:t> 좋다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inRange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입력배열의 각 요소가 범위내에 있는지 확인한다</a:t>
            </a:r>
            <a:r>
              <a:rPr lang="en-US" altLang="ko-KR" dirty="0"/>
              <a:t>. </a:t>
            </a:r>
            <a:r>
              <a:rPr lang="ko-KR" altLang="en-US" dirty="0"/>
              <a:t>주로 이미지 처리에서 픽셀 값의 범위를 기반으로 </a:t>
            </a:r>
            <a:r>
              <a:rPr lang="ko-KR" altLang="en-US" dirty="0" err="1"/>
              <a:t>마스킹을</a:t>
            </a:r>
            <a:r>
              <a:rPr lang="ko-KR" altLang="en-US" dirty="0"/>
              <a:t> 생성할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: </a:t>
            </a:r>
            <a:r>
              <a:rPr lang="ko-KR" altLang="en-US" dirty="0"/>
              <a:t>입력 배열</a:t>
            </a:r>
            <a:r>
              <a:rPr lang="en-US" altLang="ko-KR" dirty="0"/>
              <a:t>. </a:t>
            </a:r>
            <a:r>
              <a:rPr lang="ko-KR" altLang="en-US" dirty="0"/>
              <a:t>이 배열의 각 요소가 지정된 범위 내에 있는지 확인됩니다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lowerb</a:t>
            </a:r>
            <a:r>
              <a:rPr lang="en-US" altLang="ko-KR" dirty="0"/>
              <a:t>: </a:t>
            </a:r>
            <a:r>
              <a:rPr lang="ko-KR" altLang="en-US" dirty="0" err="1"/>
              <a:t>하한값을</a:t>
            </a:r>
            <a:r>
              <a:rPr lang="ko-KR" altLang="en-US" dirty="0"/>
              <a:t> 지정하는 배열 또는 스칼라입니다</a:t>
            </a:r>
            <a:r>
              <a:rPr lang="en-US" altLang="ko-KR" dirty="0"/>
              <a:t>. </a:t>
            </a:r>
            <a:r>
              <a:rPr lang="ko-KR" altLang="en-US" dirty="0"/>
              <a:t>이 값은 범위의 </a:t>
            </a:r>
            <a:r>
              <a:rPr lang="ko-KR" altLang="en-US" dirty="0" err="1"/>
              <a:t>하한값을</a:t>
            </a:r>
            <a:r>
              <a:rPr lang="ko-KR" altLang="en-US" dirty="0"/>
              <a:t> 나타냅니다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upperb</a:t>
            </a:r>
            <a:r>
              <a:rPr lang="en-US" altLang="ko-KR" dirty="0"/>
              <a:t>: </a:t>
            </a:r>
            <a:r>
              <a:rPr lang="ko-KR" altLang="en-US" dirty="0" err="1"/>
              <a:t>상한값을</a:t>
            </a:r>
            <a:r>
              <a:rPr lang="ko-KR" altLang="en-US" dirty="0"/>
              <a:t> 지정하는 배열 또는 스칼라입니다</a:t>
            </a:r>
            <a:r>
              <a:rPr lang="en-US" altLang="ko-KR" dirty="0"/>
              <a:t>. </a:t>
            </a:r>
            <a:r>
              <a:rPr lang="ko-KR" altLang="en-US" dirty="0"/>
              <a:t>이 값은 범위의 </a:t>
            </a:r>
            <a:r>
              <a:rPr lang="ko-KR" altLang="en-US" dirty="0" err="1"/>
              <a:t>상한값을</a:t>
            </a:r>
            <a:r>
              <a:rPr lang="ko-KR" altLang="en-US" dirty="0"/>
              <a:t> 나타냅니다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dst</a:t>
            </a:r>
            <a:r>
              <a:rPr lang="en-US" altLang="ko-KR" dirty="0"/>
              <a:t>: </a:t>
            </a:r>
            <a:r>
              <a:rPr lang="ko-KR" altLang="en-US" dirty="0"/>
              <a:t>출력 배열</a:t>
            </a:r>
            <a:r>
              <a:rPr lang="en-US" altLang="ko-KR" dirty="0"/>
              <a:t>. </a:t>
            </a:r>
            <a:r>
              <a:rPr lang="ko-KR" altLang="en-US" dirty="0"/>
              <a:t>이 배열은 </a:t>
            </a:r>
            <a:r>
              <a:rPr lang="en-US" altLang="ko-KR" dirty="0" err="1"/>
              <a:t>src</a:t>
            </a:r>
            <a:r>
              <a:rPr lang="ko-KR" altLang="en-US" dirty="0"/>
              <a:t>와 동일한 크기를 가지며</a:t>
            </a:r>
            <a:r>
              <a:rPr lang="en-US" altLang="ko-KR" dirty="0"/>
              <a:t>, CV_8U </a:t>
            </a:r>
            <a:r>
              <a:rPr lang="ko-KR" altLang="en-US" dirty="0"/>
              <a:t>타입입니다</a:t>
            </a:r>
            <a:r>
              <a:rPr lang="en-US" altLang="ko-KR" dirty="0"/>
              <a:t>. </a:t>
            </a:r>
            <a:r>
              <a:rPr lang="en-US" altLang="ko-KR" dirty="0" err="1"/>
              <a:t>src</a:t>
            </a:r>
            <a:r>
              <a:rPr lang="ko-KR" altLang="en-US" dirty="0"/>
              <a:t>의 각 요소가 </a:t>
            </a:r>
            <a:r>
              <a:rPr lang="en-US" altLang="ko-KR" dirty="0" err="1"/>
              <a:t>lowerb</a:t>
            </a:r>
            <a:r>
              <a:rPr lang="ko-KR" altLang="en-US" dirty="0"/>
              <a:t>와 </a:t>
            </a:r>
            <a:r>
              <a:rPr lang="en-US" altLang="ko-KR" dirty="0" err="1"/>
              <a:t>upperb</a:t>
            </a:r>
            <a:r>
              <a:rPr lang="ko-KR" altLang="en-US" dirty="0"/>
              <a:t>로 지정된 범위 내에 있으면 해당 요소는 </a:t>
            </a:r>
            <a:r>
              <a:rPr lang="en-US" altLang="ko-KR" dirty="0"/>
              <a:t>255</a:t>
            </a:r>
            <a:r>
              <a:rPr lang="ko-KR" altLang="en-US" dirty="0"/>
              <a:t>로 설정되고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0</a:t>
            </a:r>
            <a:r>
              <a:rPr lang="ko-KR" altLang="en-US" dirty="0"/>
              <a:t>으로 설정됩니다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3B462-06E7-36D5-0E36-2E8256F7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33" y="1700808"/>
            <a:ext cx="621116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3AD2A-C76D-5F97-06B0-DB05632B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10.2.3 </a:t>
            </a:r>
            <a:r>
              <a:rPr lang="ko-KR" altLang="en-US" dirty="0"/>
              <a:t>히스토그램 </a:t>
            </a:r>
            <a:r>
              <a:rPr lang="ko-KR" altLang="en-US" dirty="0" err="1"/>
              <a:t>역투영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57FD8A-FEF8-E979-1CCF-00EFCA0E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BE1E9C-9E5B-AFC0-59E8-ABF2EB0C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calcBackProject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히스토그램 역투영을 수행</a:t>
            </a:r>
            <a:endParaRPr lang="en-US" altLang="ko-KR" dirty="0"/>
          </a:p>
          <a:p>
            <a:pPr lvl="1"/>
            <a:r>
              <a:rPr lang="ko-KR" altLang="en-US" dirty="0"/>
              <a:t>이미지에서 특정 색상 또는 색상 범위를 찾는 데 사용</a:t>
            </a:r>
            <a:endParaRPr lang="en-US" altLang="ko-KR" dirty="0"/>
          </a:p>
          <a:p>
            <a:pPr lvl="1"/>
            <a:r>
              <a:rPr lang="ko-KR" altLang="en-US" dirty="0"/>
              <a:t>객체 추적</a:t>
            </a:r>
            <a:r>
              <a:rPr lang="en-US" altLang="ko-KR" dirty="0"/>
              <a:t>, </a:t>
            </a:r>
            <a:r>
              <a:rPr lang="ko-KR" altLang="en-US" dirty="0"/>
              <a:t>이미지 분할</a:t>
            </a:r>
            <a:r>
              <a:rPr lang="en-US" altLang="ko-KR" dirty="0"/>
              <a:t>, </a:t>
            </a:r>
            <a:r>
              <a:rPr lang="ko-KR" altLang="en-US" dirty="0"/>
              <a:t>이미지 검색 등의 작업에서 유용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1FCD49-2A24-7171-D79D-91A9A788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02" y="1484784"/>
            <a:ext cx="6965995" cy="11139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166255-2219-B076-7F7C-4D3B892C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594377"/>
            <a:ext cx="5472608" cy="32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1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70986-EB52-075C-1168-D279876D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10.2.3 </a:t>
            </a:r>
            <a:r>
              <a:rPr lang="ko-KR" altLang="en-US" dirty="0"/>
              <a:t>히스토그램 </a:t>
            </a:r>
            <a:r>
              <a:rPr lang="ko-KR" altLang="en-US" dirty="0" err="1"/>
              <a:t>역투영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3639BE-A15B-A5A3-F123-A04414FC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C24B039-7E5D-3D83-3984-B59CD4F6D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7627"/>
            <a:ext cx="8229600" cy="3442808"/>
          </a:xfrm>
        </p:spPr>
      </p:pic>
    </p:spTree>
    <p:extLst>
      <p:ext uri="{BB962C8B-B14F-4D97-AF65-F5344CB8AC3E}">
        <p14:creationId xmlns:p14="http://schemas.microsoft.com/office/powerpoint/2010/main" val="397269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10.1 </a:t>
            </a:r>
            <a:r>
              <a:rPr lang="ko-KR" altLang="en-US" dirty="0"/>
              <a:t>컬러 영상 다루기</a:t>
            </a:r>
            <a:endParaRPr lang="en-US" altLang="ko-KR" dirty="0"/>
          </a:p>
          <a:p>
            <a:r>
              <a:rPr lang="en-US" altLang="ko-KR" dirty="0"/>
              <a:t>10.2 </a:t>
            </a:r>
            <a:r>
              <a:rPr lang="ko-KR" altLang="en-US" dirty="0"/>
              <a:t>컬러 영상 처리 기법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ABC25-3064-EBC6-695A-6AEE0CBD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10.1.1 </a:t>
            </a:r>
            <a:r>
              <a:rPr lang="ko-KR" altLang="en-US" dirty="0"/>
              <a:t>컬러 영상의 픽셀 값 참조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452DA1-0645-57B4-B28F-A4066CB2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7F9422-3065-E23E-81DD-38BE0DD5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imread</a:t>
            </a:r>
            <a:r>
              <a:rPr lang="ko-KR" altLang="en-US" dirty="0"/>
              <a:t> 의 </a:t>
            </a:r>
            <a:r>
              <a:rPr lang="en-US" altLang="ko-KR" dirty="0"/>
              <a:t>3</a:t>
            </a:r>
            <a:r>
              <a:rPr lang="ko-KR" altLang="en-US" dirty="0"/>
              <a:t>채널 컬러영상은 보통 </a:t>
            </a:r>
            <a:r>
              <a:rPr lang="en-US" altLang="ko-KR" dirty="0"/>
              <a:t>Vec3b</a:t>
            </a:r>
            <a:r>
              <a:rPr lang="ko-KR" altLang="en-US" dirty="0"/>
              <a:t> 타입을 사용</a:t>
            </a:r>
            <a:endParaRPr lang="en-US" altLang="ko-KR" dirty="0"/>
          </a:p>
          <a:p>
            <a:r>
              <a:rPr lang="en-US" altLang="ko-KR" dirty="0"/>
              <a:t>Vec3b</a:t>
            </a:r>
            <a:r>
              <a:rPr lang="ko-KR" altLang="en-US" dirty="0"/>
              <a:t> 는 </a:t>
            </a:r>
            <a:r>
              <a:rPr lang="en-US" altLang="ko-KR" dirty="0" err="1"/>
              <a:t>uchar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개인 정확히 </a:t>
            </a:r>
            <a:r>
              <a:rPr lang="en-US" altLang="ko-KR" dirty="0"/>
              <a:t>3byte.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844D1D-28D8-15B8-1522-83F8434C5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6155377" cy="42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5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537FE-E33A-33EE-46BC-64E82D98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10.1.1 </a:t>
            </a:r>
            <a:r>
              <a:rPr lang="ko-KR" altLang="en-US" dirty="0"/>
              <a:t>컬러 영상의 픽셀 값 참조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91C5DE-4B0C-4534-408D-232F23E1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C2114-34D4-5B19-60B7-756C827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컬러 영상의 픽셀 값 반전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7BD3A3-A31C-47C8-0AE2-7602B0BF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5544616" cy="523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7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EA81C-1C24-3A8C-3C0C-59842F88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10.1.2 </a:t>
            </a:r>
            <a:r>
              <a:rPr lang="ko-KR" altLang="en-US" dirty="0"/>
              <a:t>색 공간 변환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668196-C2E2-E04C-39D5-2D6CD059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6EC67-49B2-956D-3438-A7708F74B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cvtColor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: </a:t>
            </a:r>
            <a:r>
              <a:rPr lang="ko-KR" altLang="en-US" dirty="0"/>
              <a:t>입력 이미지</a:t>
            </a:r>
            <a:r>
              <a:rPr lang="en-US" altLang="ko-KR" dirty="0"/>
              <a:t>. </a:t>
            </a:r>
            <a:r>
              <a:rPr lang="ko-KR" altLang="en-US" dirty="0"/>
              <a:t>색상 공간이 변환될 이미지입니다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dst</a:t>
            </a:r>
            <a:r>
              <a:rPr lang="en-US" altLang="ko-KR" dirty="0"/>
              <a:t>: </a:t>
            </a:r>
            <a:r>
              <a:rPr lang="ko-KR" altLang="en-US" dirty="0"/>
              <a:t>출력 이미지</a:t>
            </a:r>
            <a:r>
              <a:rPr lang="en-US" altLang="ko-KR" dirty="0"/>
              <a:t>. </a:t>
            </a:r>
            <a:r>
              <a:rPr lang="ko-KR" altLang="en-US" dirty="0"/>
              <a:t>변환된 색상 공간의 이미지가 저장됩니다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code: </a:t>
            </a:r>
            <a:r>
              <a:rPr lang="ko-KR" altLang="en-US" dirty="0"/>
              <a:t>변환 유형을 지정하는 정수입니다</a:t>
            </a:r>
            <a:r>
              <a:rPr lang="en-US" altLang="ko-KR" dirty="0"/>
              <a:t>. OpenCV</a:t>
            </a:r>
            <a:r>
              <a:rPr lang="ko-KR" altLang="en-US" dirty="0"/>
              <a:t>는 다양한 색상 공간 변환 코드를 제공합니다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COLOR_BGR2GRAY</a:t>
            </a:r>
            <a:r>
              <a:rPr lang="ko-KR" altLang="en-US" dirty="0"/>
              <a:t>는 </a:t>
            </a:r>
            <a:r>
              <a:rPr lang="en-US" altLang="ko-KR" dirty="0"/>
              <a:t>BGR</a:t>
            </a:r>
            <a:r>
              <a:rPr lang="ko-KR" altLang="en-US" dirty="0"/>
              <a:t>에서 </a:t>
            </a:r>
            <a:r>
              <a:rPr lang="ko-KR" altLang="en-US" dirty="0" err="1"/>
              <a:t>그레이스케일로의</a:t>
            </a:r>
            <a:r>
              <a:rPr lang="ko-KR" altLang="en-US" dirty="0"/>
              <a:t> 변환을</a:t>
            </a:r>
            <a:r>
              <a:rPr lang="en-US" altLang="ko-KR" dirty="0"/>
              <a:t>, COLOR_BGR2HSV</a:t>
            </a:r>
            <a:r>
              <a:rPr lang="ko-KR" altLang="en-US" dirty="0"/>
              <a:t>는 </a:t>
            </a:r>
            <a:r>
              <a:rPr lang="en-US" altLang="ko-KR" dirty="0"/>
              <a:t>BGR</a:t>
            </a:r>
            <a:r>
              <a:rPr lang="ko-KR" altLang="en-US" dirty="0"/>
              <a:t>에서 </a:t>
            </a:r>
            <a:r>
              <a:rPr lang="en-US" altLang="ko-KR" dirty="0"/>
              <a:t>HSV</a:t>
            </a:r>
            <a:r>
              <a:rPr lang="ko-KR" altLang="en-US" dirty="0"/>
              <a:t>로의 변환을 나타냅니다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dstCn</a:t>
            </a:r>
            <a:r>
              <a:rPr lang="en-US" altLang="ko-KR" dirty="0"/>
              <a:t>: </a:t>
            </a:r>
            <a:r>
              <a:rPr lang="ko-KR" altLang="en-US" dirty="0"/>
              <a:t>출력 이미지의 채널 수입니다</a:t>
            </a:r>
            <a:r>
              <a:rPr lang="en-US" altLang="ko-KR" dirty="0"/>
              <a:t>. </a:t>
            </a:r>
            <a:r>
              <a:rPr lang="ko-KR" altLang="en-US" dirty="0"/>
              <a:t>이 매개변수가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채널 수는 </a:t>
            </a:r>
            <a:r>
              <a:rPr lang="en-US" altLang="ko-KR" dirty="0" err="1"/>
              <a:t>src</a:t>
            </a:r>
            <a:r>
              <a:rPr lang="ko-KR" altLang="en-US" dirty="0"/>
              <a:t>와 </a:t>
            </a:r>
            <a:r>
              <a:rPr lang="en-US" altLang="ko-KR" dirty="0"/>
              <a:t>code</a:t>
            </a:r>
            <a:r>
              <a:rPr lang="ko-KR" altLang="en-US" dirty="0"/>
              <a:t>에서 자동으로 유추됩니다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4AEAE0-DEFE-4444-DFCF-7A581F1D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7632848" cy="3628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0B256F-B095-87EA-3117-6CFC662E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862" y="3448629"/>
            <a:ext cx="3746546" cy="32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FA98B-62E9-62B0-C1EA-0577E979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10.1.2 </a:t>
            </a:r>
            <a:r>
              <a:rPr lang="ko-KR" altLang="en-US" dirty="0"/>
              <a:t>색 공간 변환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973FE5-DF8A-5378-98E8-9AA983F5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6512A8-D92C-096A-3663-FEAA53496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BGR2GRAY</a:t>
            </a:r>
          </a:p>
          <a:p>
            <a:pPr lvl="1"/>
            <a:r>
              <a:rPr lang="ko-KR" altLang="en-US" dirty="0"/>
              <a:t>컬러 영상의 </a:t>
            </a:r>
            <a:r>
              <a:rPr lang="en-US" altLang="ko-KR" dirty="0"/>
              <a:t>3</a:t>
            </a:r>
            <a:r>
              <a:rPr lang="ko-KR" altLang="en-US" dirty="0"/>
              <a:t>배의 메모리를 필요로 하므로 경우에 따라 </a:t>
            </a:r>
            <a:r>
              <a:rPr lang="ko-KR" altLang="en-US" dirty="0" err="1"/>
              <a:t>그레이스케일</a:t>
            </a:r>
            <a:r>
              <a:rPr lang="ko-KR" altLang="en-US" dirty="0"/>
              <a:t> 영상으로 변환 </a:t>
            </a:r>
            <a:r>
              <a:rPr lang="ko-KR" altLang="en-US" dirty="0" err="1"/>
              <a:t>하는게</a:t>
            </a:r>
            <a:r>
              <a:rPr lang="ko-KR" altLang="en-US" dirty="0"/>
              <a:t> 효율적</a:t>
            </a:r>
            <a:endParaRPr lang="en-US" altLang="ko-KR" dirty="0"/>
          </a:p>
          <a:p>
            <a:r>
              <a:rPr lang="en-US" altLang="ko-KR" dirty="0"/>
              <a:t>GRAY2BGR</a:t>
            </a:r>
          </a:p>
          <a:p>
            <a:pPr lvl="1"/>
            <a:r>
              <a:rPr lang="ko-KR" altLang="en-US" dirty="0"/>
              <a:t>정보를 만들어 낼 수는 없기 때문에 </a:t>
            </a:r>
            <a:r>
              <a:rPr lang="en-US" altLang="ko-KR" dirty="0"/>
              <a:t>R=G=B=Y </a:t>
            </a:r>
            <a:r>
              <a:rPr lang="ko-KR" altLang="en-US" dirty="0"/>
              <a:t>로 통일됨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컬러 글씨를 넣기 위해 흑백 영상을 </a:t>
            </a:r>
            <a:r>
              <a:rPr lang="en-US" altLang="ko-KR" dirty="0"/>
              <a:t>BGR</a:t>
            </a:r>
            <a:r>
              <a:rPr lang="ko-KR" altLang="en-US" dirty="0"/>
              <a:t>로 만들기도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BGR2HSV</a:t>
            </a:r>
          </a:p>
          <a:p>
            <a:pPr lvl="1"/>
            <a:r>
              <a:rPr lang="en-US" altLang="ko-KR" dirty="0"/>
              <a:t>HSV </a:t>
            </a:r>
            <a:r>
              <a:rPr lang="ko-KR" altLang="en-US" dirty="0"/>
              <a:t>는 </a:t>
            </a:r>
            <a:r>
              <a:rPr lang="en-US" altLang="ko-KR" dirty="0"/>
              <a:t>H</a:t>
            </a:r>
            <a:r>
              <a:rPr lang="ko-KR" altLang="en-US" dirty="0"/>
              <a:t>색상 </a:t>
            </a:r>
            <a:r>
              <a:rPr lang="en-US" altLang="ko-KR" dirty="0"/>
              <a:t>S</a:t>
            </a:r>
            <a:r>
              <a:rPr lang="ko-KR" altLang="en-US" dirty="0"/>
              <a:t>채도 </a:t>
            </a:r>
            <a:r>
              <a:rPr lang="en-US" altLang="ko-KR" dirty="0"/>
              <a:t>V</a:t>
            </a:r>
            <a:r>
              <a:rPr lang="ko-KR" altLang="en-US" dirty="0"/>
              <a:t>명도 로 색을 표현하는 방식</a:t>
            </a:r>
            <a:endParaRPr lang="en-US" altLang="ko-KR" dirty="0"/>
          </a:p>
          <a:p>
            <a:pPr lvl="1"/>
            <a:r>
              <a:rPr lang="en-US" altLang="ko-KR" dirty="0"/>
              <a:t>H	: 0~ 179 </a:t>
            </a:r>
            <a:r>
              <a:rPr lang="ko-KR" altLang="en-US" dirty="0"/>
              <a:t>사이의 정수로 표현 </a:t>
            </a:r>
            <a:r>
              <a:rPr lang="en-US" altLang="ko-KR" dirty="0"/>
              <a:t>( </a:t>
            </a:r>
            <a:r>
              <a:rPr lang="ko-KR" altLang="en-US" dirty="0"/>
              <a:t>보통 </a:t>
            </a:r>
            <a:r>
              <a:rPr lang="en-US" altLang="ko-KR" dirty="0"/>
              <a:t>0~360</a:t>
            </a:r>
            <a:r>
              <a:rPr lang="ko-KR" altLang="en-US" dirty="0"/>
              <a:t>으로 표현하지만 </a:t>
            </a:r>
            <a:r>
              <a:rPr lang="en-US" altLang="ko-KR" dirty="0"/>
              <a:t>255</a:t>
            </a:r>
            <a:r>
              <a:rPr lang="ko-KR" altLang="en-US" dirty="0"/>
              <a:t>제한이 있어서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	: 0~ 255 </a:t>
            </a:r>
            <a:r>
              <a:rPr lang="ko-KR" altLang="en-US" dirty="0"/>
              <a:t>사이의 정수로 표현</a:t>
            </a:r>
            <a:endParaRPr lang="en-US" altLang="ko-KR" dirty="0"/>
          </a:p>
          <a:p>
            <a:pPr lvl="1"/>
            <a:r>
              <a:rPr lang="en-US" altLang="ko-KR" dirty="0"/>
              <a:t>V	: 0~255 </a:t>
            </a:r>
            <a:r>
              <a:rPr lang="ko-KR" altLang="en-US" dirty="0"/>
              <a:t>사이의 정수로 표현</a:t>
            </a:r>
            <a:endParaRPr lang="en-US" altLang="ko-KR" dirty="0"/>
          </a:p>
          <a:p>
            <a:r>
              <a:rPr lang="en-US" altLang="ko-KR" dirty="0"/>
              <a:t>BGR2YCrCb</a:t>
            </a:r>
          </a:p>
          <a:p>
            <a:pPr lvl="1"/>
            <a:r>
              <a:rPr lang="en-US" altLang="ko-KR" dirty="0" err="1"/>
              <a:t>YCrCb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Y</a:t>
            </a:r>
            <a:r>
              <a:rPr lang="ko-KR" altLang="en-US" dirty="0"/>
              <a:t>밝기 </a:t>
            </a:r>
            <a:r>
              <a:rPr lang="en-US" altLang="ko-KR" dirty="0"/>
              <a:t>Cr, </a:t>
            </a:r>
            <a:r>
              <a:rPr lang="en-US" altLang="ko-KR" dirty="0" err="1"/>
              <a:t>Cb</a:t>
            </a:r>
            <a:r>
              <a:rPr lang="en-US" altLang="ko-KR" dirty="0"/>
              <a:t> </a:t>
            </a:r>
            <a:r>
              <a:rPr lang="ko-KR" altLang="en-US" dirty="0"/>
              <a:t>색상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ko-KR" altLang="en-US" dirty="0" err="1"/>
              <a:t>색차</a:t>
            </a:r>
            <a:r>
              <a:rPr lang="ko-KR" altLang="en-US" dirty="0"/>
              <a:t> 정보</a:t>
            </a:r>
          </a:p>
        </p:txBody>
      </p:sp>
    </p:spTree>
    <p:extLst>
      <p:ext uri="{BB962C8B-B14F-4D97-AF65-F5344CB8AC3E}">
        <p14:creationId xmlns:p14="http://schemas.microsoft.com/office/powerpoint/2010/main" val="309596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B7F3D-B13F-D119-6AF8-1BB9A0B2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10.1.3 </a:t>
            </a:r>
            <a:r>
              <a:rPr lang="ko-KR" altLang="en-US" dirty="0"/>
              <a:t>색상 채널 나누기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E9635A-16F0-325B-268E-E049443C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FABDE0-EA00-4815-C3CE-F91279AC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split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merge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F73EEA-4975-F71B-0F04-404D6364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85" y="1889288"/>
            <a:ext cx="6336704" cy="4269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528E40-1AC1-BCA7-E8C2-315A9EE1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12" y="1340768"/>
            <a:ext cx="5144755" cy="4873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CE43E9-E064-80E3-726A-DC44ABFEF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73" y="3350050"/>
            <a:ext cx="6753587" cy="5368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816874-DEDF-8442-BF70-9B6C7D150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886914"/>
            <a:ext cx="6753587" cy="52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2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D498C-C13D-31CC-A46A-7D8FF092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10.1.3 </a:t>
            </a:r>
            <a:r>
              <a:rPr lang="ko-KR" altLang="en-US" dirty="0"/>
              <a:t>색상 채널 나누기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ACA329-01E0-2341-010A-BF998892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0A49544-BFA8-590A-7FE4-4F919137C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748" y="928688"/>
            <a:ext cx="5456504" cy="5500687"/>
          </a:xfrm>
        </p:spPr>
      </p:pic>
    </p:spTree>
    <p:extLst>
      <p:ext uri="{BB962C8B-B14F-4D97-AF65-F5344CB8AC3E}">
        <p14:creationId xmlns:p14="http://schemas.microsoft.com/office/powerpoint/2010/main" val="264890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80415-D783-1C4C-DA94-A3A2C566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10.2.1 </a:t>
            </a:r>
            <a:r>
              <a:rPr lang="ko-KR" altLang="en-US" dirty="0"/>
              <a:t>컬러 히스토그램 </a:t>
            </a:r>
            <a:r>
              <a:rPr lang="ko-KR" altLang="en-US" dirty="0" err="1"/>
              <a:t>평활화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C5CFEB-3D2B-1663-66A4-D333FCB3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5408E3-ACCD-2DAD-58ED-EE2FDC3A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BGR</a:t>
            </a:r>
            <a:r>
              <a:rPr lang="ko-KR" altLang="en-US" dirty="0"/>
              <a:t> 컬러에 대해서 평활화를 하면 색상이 변화 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YCrCb</a:t>
            </a:r>
            <a:r>
              <a:rPr lang="en-US" altLang="ko-KR" dirty="0"/>
              <a:t> </a:t>
            </a:r>
            <a:r>
              <a:rPr lang="ko-KR" altLang="en-US" dirty="0"/>
              <a:t>로 영상을 나누고 </a:t>
            </a:r>
            <a:r>
              <a:rPr lang="en-US" altLang="ko-KR" dirty="0"/>
              <a:t>Y </a:t>
            </a:r>
            <a:r>
              <a:rPr lang="ko-KR" altLang="en-US" dirty="0"/>
              <a:t>값에 대해서 </a:t>
            </a:r>
            <a:r>
              <a:rPr lang="ko-KR" altLang="en-US" dirty="0" err="1"/>
              <a:t>평활화</a:t>
            </a:r>
            <a:r>
              <a:rPr lang="ko-KR" altLang="en-US" dirty="0"/>
              <a:t> 하면 </a:t>
            </a:r>
            <a:r>
              <a:rPr lang="ko-KR" altLang="en-US" dirty="0" err="1"/>
              <a:t>밝기값에</a:t>
            </a:r>
            <a:r>
              <a:rPr lang="ko-KR" altLang="en-US" dirty="0"/>
              <a:t> 대해서만 보정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3DF3AA-35B8-5E10-046E-BDF20737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65344"/>
            <a:ext cx="5184576" cy="51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21668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1605</TotalTime>
  <Words>455</Words>
  <Application>Microsoft Office PowerPoint</Application>
  <PresentationFormat>화면 슬라이드 쇼(4:3)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맑은 고딕</vt:lpstr>
      <vt:lpstr>Arial</vt:lpstr>
      <vt:lpstr>Wingdings</vt:lpstr>
      <vt:lpstr>바인드소프트</vt:lpstr>
      <vt:lpstr>Opencv C++</vt:lpstr>
      <vt:lpstr>목차</vt:lpstr>
      <vt:lpstr>10.1.1 컬러 영상의 픽셀 값 참조</vt:lpstr>
      <vt:lpstr>10.1.1 컬러 영상의 픽셀 값 참조</vt:lpstr>
      <vt:lpstr>10.1.2 색 공간 변환</vt:lpstr>
      <vt:lpstr>10.1.2 색 공간 변환</vt:lpstr>
      <vt:lpstr>10.1.3 색상 채널 나누기</vt:lpstr>
      <vt:lpstr>10.1.3 색상 채널 나누기</vt:lpstr>
      <vt:lpstr>10.2.1 컬러 히스토그램 평활화</vt:lpstr>
      <vt:lpstr>10.2.2 색상 범위 지정에 의한 영역 분할</vt:lpstr>
      <vt:lpstr>10.2.3 히스토그램 역투영</vt:lpstr>
      <vt:lpstr>10.2.3 히스토그램 역투영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273</cp:revision>
  <cp:lastPrinted>2023-12-19T08:50:45Z</cp:lastPrinted>
  <dcterms:created xsi:type="dcterms:W3CDTF">2017-02-21T08:17:22Z</dcterms:created>
  <dcterms:modified xsi:type="dcterms:W3CDTF">2024-04-08T07:42:29Z</dcterms:modified>
</cp:coreProperties>
</file>