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5"/>
  </p:notesMasterIdLst>
  <p:handoutMasterIdLst>
    <p:handoutMasterId r:id="rId6"/>
  </p:handoutMasterIdLst>
  <p:sldIdLst>
    <p:sldId id="256" r:id="rId2"/>
    <p:sldId id="288" r:id="rId3"/>
    <p:sldId id="28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Chapter13. </a:t>
            </a:r>
            <a:r>
              <a:rPr lang="ko-KR" altLang="en-US" b="1" dirty="0"/>
              <a:t>객체 검출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13.1 </a:t>
            </a:r>
            <a:r>
              <a:rPr lang="ko-KR" altLang="en-US" dirty="0"/>
              <a:t>템플릿 매칭</a:t>
            </a:r>
            <a:endParaRPr lang="en-US" altLang="ko-KR" dirty="0"/>
          </a:p>
          <a:p>
            <a:r>
              <a:rPr lang="en-US" altLang="ko-KR" dirty="0"/>
              <a:t>13.2 </a:t>
            </a:r>
            <a:r>
              <a:rPr lang="ko-KR" altLang="en-US" dirty="0" err="1"/>
              <a:t>캐스케이드</a:t>
            </a:r>
            <a:r>
              <a:rPr lang="ko-KR" altLang="en-US" dirty="0"/>
              <a:t> 분류기와 얼굴 검출</a:t>
            </a:r>
            <a:endParaRPr lang="en-US" altLang="ko-KR" dirty="0"/>
          </a:p>
          <a:p>
            <a:r>
              <a:rPr lang="en-US" altLang="ko-KR" dirty="0"/>
              <a:t>13.3 HOG </a:t>
            </a:r>
            <a:r>
              <a:rPr lang="ko-KR" altLang="en-US" dirty="0"/>
              <a:t>알고리즘과 보행자 검출</a:t>
            </a:r>
            <a:endParaRPr lang="en-US" altLang="ko-KR" dirty="0"/>
          </a:p>
          <a:p>
            <a:r>
              <a:rPr lang="en-US" altLang="ko-KR" dirty="0"/>
              <a:t>13.4 QR </a:t>
            </a:r>
            <a:r>
              <a:rPr lang="ko-KR" altLang="en-US" dirty="0"/>
              <a:t>코드 검출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FFA3A-B950-0894-3C53-B272077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13.1 </a:t>
            </a:r>
            <a:r>
              <a:rPr lang="ko-KR" altLang="en-US" dirty="0"/>
              <a:t>템플릿 매칭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DA7F69-0DA9-EF94-D71D-B04AED5D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61F78-B231-B938-94C5-5FD61A4C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Noto Sans KR"/>
              </a:rPr>
              <a:t>탬플릿</a:t>
            </a:r>
            <a:r>
              <a:rPr lang="ko-KR" altLang="en-US" b="1" i="0" dirty="0">
                <a:effectLst/>
                <a:latin typeface="Noto Sans KR"/>
              </a:rPr>
              <a:t> 매칭 </a:t>
            </a:r>
            <a:r>
              <a:rPr lang="en-US" altLang="ko-KR" b="1" i="0" dirty="0">
                <a:effectLst/>
                <a:latin typeface="Noto Sans KR"/>
              </a:rPr>
              <a:t>- Template matching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작은 크기의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템플릿 영상과 일치하는 부분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찾는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368742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2009</TotalTime>
  <Words>45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Noto Sans KR</vt:lpstr>
      <vt:lpstr>맑은 고딕</vt:lpstr>
      <vt:lpstr>Arial</vt:lpstr>
      <vt:lpstr>Wingdings</vt:lpstr>
      <vt:lpstr>바인드소프트</vt:lpstr>
      <vt:lpstr>Opencv C++</vt:lpstr>
      <vt:lpstr>목차</vt:lpstr>
      <vt:lpstr>13.1 템플릿 매칭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284</cp:revision>
  <cp:lastPrinted>2023-12-19T08:50:45Z</cp:lastPrinted>
  <dcterms:created xsi:type="dcterms:W3CDTF">2017-02-21T08:17:22Z</dcterms:created>
  <dcterms:modified xsi:type="dcterms:W3CDTF">2024-04-09T08:54:12Z</dcterms:modified>
</cp:coreProperties>
</file>