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솔아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c4b87da6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c4b87da6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메인메뉴 출력과 아스키아트 출력문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32a056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c32a056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GUI 개선 - 메인 메뉴를 조금 더 이쁘고 깔끔하게 꾸미는 방향으로~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메커니즘 개선 - 카드 관련 이야기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최적화 와 테스트및 디버깅을 개선 해야 한다고 생각했습니다.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클리어 할때마다 2 * 2, 4 * 4, 6 *6 등 순서대로 스테이지를 추가할 계획이였으나 게임 메커니즘 구현할때 적용이 쉽지않았다.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실행시 앞면을 보여주고, 찾아야 하는 방식으로 계획했으나, 수정을 통해서 개선해야할것같다. (현중씨)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c32a056e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c32a056e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595959"/>
                </a:solidFill>
              </a:rPr>
              <a:t>ㅇ크레딧 작성 시 time 설정이 어려웠다. ( 반복문을 사용해봤을때, 출력 프로그램이 제대로 작동하지 않아 해결하기 위하여  —-!!!  덕분에 다시 공부하게 되었다.)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53c1e1179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53c1e1179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c32a05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c32a05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 프로젝트 참여하게 된 ‘윤현중’ ‘홍솔아’ ‘이진우’ ‘ 송해든’ 입니다.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53c1e117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53c1e117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솔아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c32a056e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c32a056e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현중씨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53c1e1179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53c1e1179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해든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c3abe2425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c3abe2425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솔아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c4b87da6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c4b87da6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c4b87da6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c4b87da6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유틸리티.c  크레딧 장면 출력과 이미지 출력 로직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4b87da6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c4b87da6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크레딧 2 (함수)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680750"/>
            <a:ext cx="9144000" cy="265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262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Find the Same Picture</a:t>
            </a:r>
            <a:endParaRPr sz="4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701100" y="1234375"/>
            <a:ext cx="7741800" cy="163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Game Console</a:t>
            </a:r>
            <a:endParaRPr b="1" sz="7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0" y="4878400"/>
            <a:ext cx="717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7413800" y="4770400"/>
            <a:ext cx="137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1 </a:t>
            </a:r>
            <a:r>
              <a:rPr lang="ko" sz="1000">
                <a:solidFill>
                  <a:schemeClr val="dk1"/>
                </a:solidFill>
              </a:rPr>
              <a:t>page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7800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756" y="1333100"/>
            <a:ext cx="5208794" cy="2739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314225" y="0"/>
            <a:ext cx="78600" cy="71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1113200" y="1737300"/>
            <a:ext cx="1995600" cy="173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00000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434343"/>
                </a:solidFill>
                <a:latin typeface="Dotum"/>
                <a:ea typeface="Dotum"/>
                <a:cs typeface="Dotum"/>
                <a:sym typeface="Dotum"/>
              </a:rPr>
              <a:t>앞으로 개선 되어야 할 점</a:t>
            </a:r>
            <a:endParaRPr b="1" sz="2100">
              <a:solidFill>
                <a:srgbClr val="434343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3976200" y="17100"/>
            <a:ext cx="5167800" cy="5109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3"/>
          <p:cNvCxnSpPr/>
          <p:nvPr/>
        </p:nvCxnSpPr>
        <p:spPr>
          <a:xfrm flipH="1" rot="10800000">
            <a:off x="3983050" y="4999400"/>
            <a:ext cx="3195000" cy="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3"/>
          <p:cNvSpPr txBox="1"/>
          <p:nvPr/>
        </p:nvSpPr>
        <p:spPr>
          <a:xfrm>
            <a:off x="7413800" y="4891350"/>
            <a:ext cx="1374600" cy="1767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14</a:t>
            </a:r>
            <a:r>
              <a:rPr lang="ko" sz="1000">
                <a:solidFill>
                  <a:schemeClr val="lt1"/>
                </a:solidFill>
              </a:rPr>
              <a:t> page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186" name="Google Shape;186;p23"/>
          <p:cNvCxnSpPr/>
          <p:nvPr/>
        </p:nvCxnSpPr>
        <p:spPr>
          <a:xfrm>
            <a:off x="0" y="5000450"/>
            <a:ext cx="3984900" cy="6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3"/>
          <p:cNvSpPr/>
          <p:nvPr/>
        </p:nvSpPr>
        <p:spPr>
          <a:xfrm>
            <a:off x="3976500" y="716700"/>
            <a:ext cx="5167800" cy="138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GUI 개선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게임 메커니즘 개선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1136850" y="1870775"/>
            <a:ext cx="1995600" cy="15111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3976500" y="3036250"/>
            <a:ext cx="5167800" cy="138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코드최적화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테스트 및 디버깅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4"/>
          <p:cNvCxnSpPr/>
          <p:nvPr/>
        </p:nvCxnSpPr>
        <p:spPr>
          <a:xfrm>
            <a:off x="0" y="4887625"/>
            <a:ext cx="717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4"/>
          <p:cNvSpPr txBox="1"/>
          <p:nvPr/>
        </p:nvSpPr>
        <p:spPr>
          <a:xfrm>
            <a:off x="7337600" y="4779625"/>
            <a:ext cx="137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15</a:t>
            </a:r>
            <a:r>
              <a:rPr lang="ko" sz="1000">
                <a:solidFill>
                  <a:schemeClr val="dk1"/>
                </a:solidFill>
              </a:rPr>
              <a:t> page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314225" y="0"/>
            <a:ext cx="78600" cy="71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2938050" y="1315775"/>
            <a:ext cx="2847600" cy="248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300">
                <a:solidFill>
                  <a:srgbClr val="434343"/>
                </a:solidFill>
                <a:latin typeface="Dotum"/>
                <a:ea typeface="Dotum"/>
                <a:cs typeface="Dotum"/>
                <a:sym typeface="Dotum"/>
              </a:rPr>
              <a:t>코드 작성시 느낀점</a:t>
            </a:r>
            <a:endParaRPr b="1" sz="1600"/>
          </a:p>
        </p:txBody>
      </p:sp>
      <p:cxnSp>
        <p:nvCxnSpPr>
          <p:cNvPr id="198" name="Google Shape;198;p24"/>
          <p:cNvCxnSpPr/>
          <p:nvPr/>
        </p:nvCxnSpPr>
        <p:spPr>
          <a:xfrm>
            <a:off x="2205300" y="1363200"/>
            <a:ext cx="912000" cy="5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/>
          <p:nvPr/>
        </p:nvCxnSpPr>
        <p:spPr>
          <a:xfrm flipH="1" rot="10800000">
            <a:off x="1955700" y="3191100"/>
            <a:ext cx="1161600" cy="4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/>
          <p:nvPr/>
        </p:nvCxnSpPr>
        <p:spPr>
          <a:xfrm flipH="1" rot="10800000">
            <a:off x="5749125" y="2083800"/>
            <a:ext cx="12231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4"/>
          <p:cNvSpPr/>
          <p:nvPr/>
        </p:nvSpPr>
        <p:spPr>
          <a:xfrm>
            <a:off x="792850" y="387750"/>
            <a:ext cx="2067000" cy="12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2"/>
                </a:solidFill>
              </a:rPr>
              <a:t>Credit 작성할 때, 문자열이 한번에 출력 되는 문제가 있었고, 문자열 라인 정렬하여 가독성 개선하기 위해 노력했습니다.</a:t>
            </a:r>
            <a:endParaRPr b="1" sz="800"/>
          </a:p>
        </p:txBody>
      </p:sp>
      <p:sp>
        <p:nvSpPr>
          <p:cNvPr id="202" name="Google Shape;202;p24"/>
          <p:cNvSpPr/>
          <p:nvPr/>
        </p:nvSpPr>
        <p:spPr>
          <a:xfrm>
            <a:off x="438075" y="3473225"/>
            <a:ext cx="2067000" cy="80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ASCII ART 표현 할때 printf문에 /|를 넣어서 하려 했으나 한계가조금 있었다. 왜? 추가해야해서~ </a:t>
            </a:r>
            <a:endParaRPr sz="1200"/>
          </a:p>
        </p:txBody>
      </p:sp>
      <p:sp>
        <p:nvSpPr>
          <p:cNvPr id="203" name="Google Shape;203;p24"/>
          <p:cNvSpPr/>
          <p:nvPr/>
        </p:nvSpPr>
        <p:spPr>
          <a:xfrm>
            <a:off x="6481325" y="1953900"/>
            <a:ext cx="2067000" cy="80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RGB색상 코드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2960250" y="1363950"/>
            <a:ext cx="3223500" cy="120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0">
                <a:solidFill>
                  <a:srgbClr val="434343"/>
                </a:solidFill>
              </a:rPr>
              <a:t>The End</a:t>
            </a:r>
            <a:endParaRPr b="1" sz="6000">
              <a:solidFill>
                <a:srgbClr val="434343"/>
              </a:solidFill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0" y="1938900"/>
            <a:ext cx="2946000" cy="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6198000" y="1938900"/>
            <a:ext cx="2946000" cy="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3742200" y="2720000"/>
            <a:ext cx="1659600" cy="461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Find the same picture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Thank you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43900" y="4878400"/>
            <a:ext cx="717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7457700" y="4770400"/>
            <a:ext cx="137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3 </a:t>
            </a:r>
            <a:r>
              <a:rPr lang="ko" sz="1000">
                <a:solidFill>
                  <a:schemeClr val="dk1"/>
                </a:solidFill>
              </a:rPr>
              <a:t>page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14225" y="0"/>
            <a:ext cx="78600" cy="71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054250" y="338925"/>
            <a:ext cx="3407400" cy="50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434343"/>
                </a:solidFill>
                <a:latin typeface="Dotum"/>
                <a:ea typeface="Dotum"/>
                <a:cs typeface="Dotum"/>
                <a:sym typeface="Dotum"/>
              </a:rPr>
              <a:t>Team members</a:t>
            </a:r>
            <a:endParaRPr b="1" sz="2200">
              <a:solidFill>
                <a:srgbClr val="434343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1433675"/>
            <a:ext cx="9144000" cy="2396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054250" y="1703950"/>
            <a:ext cx="1255200" cy="1109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Georgia"/>
                <a:ea typeface="Georgia"/>
                <a:cs typeface="Georgia"/>
                <a:sym typeface="Georgia"/>
              </a:rPr>
              <a:t>윤 현 중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794650" y="2418750"/>
            <a:ext cx="1305900" cy="1199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Georgia"/>
                <a:ea typeface="Georgia"/>
                <a:cs typeface="Georgia"/>
                <a:sym typeface="Georgia"/>
              </a:rPr>
              <a:t>홍 솔 아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719413" y="1703950"/>
            <a:ext cx="1255200" cy="1109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Georgia"/>
                <a:ea typeface="Georgia"/>
                <a:cs typeface="Georgia"/>
                <a:sym typeface="Georgia"/>
              </a:rPr>
              <a:t>이 진 우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789875" y="2463750"/>
            <a:ext cx="1255200" cy="1109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Georgia"/>
                <a:ea typeface="Georgia"/>
                <a:cs typeface="Georgia"/>
                <a:sym typeface="Georgia"/>
              </a:rPr>
              <a:t>송 해 든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314225" y="0"/>
            <a:ext cx="78600" cy="71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256900" y="309475"/>
            <a:ext cx="3407400" cy="50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434343"/>
                </a:solidFill>
                <a:latin typeface="Dotum"/>
                <a:ea typeface="Dotum"/>
                <a:cs typeface="Dotum"/>
                <a:sym typeface="Dotum"/>
              </a:rPr>
              <a:t>Contents</a:t>
            </a:r>
            <a:endParaRPr b="1" sz="1900">
              <a:solidFill>
                <a:srgbClr val="434343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0" y="4870500"/>
            <a:ext cx="717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" name="Google Shape;78;p15"/>
          <p:cNvGrpSpPr/>
          <p:nvPr/>
        </p:nvGrpSpPr>
        <p:grpSpPr>
          <a:xfrm>
            <a:off x="937725" y="1739313"/>
            <a:ext cx="3819900" cy="510600"/>
            <a:chOff x="942675" y="1080150"/>
            <a:chExt cx="3819900" cy="510600"/>
          </a:xfrm>
        </p:grpSpPr>
        <p:pic>
          <p:nvPicPr>
            <p:cNvPr id="79" name="Google Shape;79;p15"/>
            <p:cNvPicPr preferRelativeResize="0"/>
            <p:nvPr/>
          </p:nvPicPr>
          <p:blipFill rotWithShape="1">
            <a:blip r:embed="rId3">
              <a:alphaModFix/>
            </a:blip>
            <a:srcRect b="71041" l="50935" r="27156" t="6199"/>
            <a:stretch/>
          </p:blipFill>
          <p:spPr>
            <a:xfrm>
              <a:off x="942675" y="1080150"/>
              <a:ext cx="481976" cy="50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/>
            <p:nvPr/>
          </p:nvSpPr>
          <p:spPr>
            <a:xfrm>
              <a:off x="2254325" y="1168650"/>
              <a:ext cx="1698900" cy="4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게임 설명 &amp; 조작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1" name="Google Shape;81;p15"/>
            <p:cNvCxnSpPr/>
            <p:nvPr/>
          </p:nvCxnSpPr>
          <p:spPr>
            <a:xfrm>
              <a:off x="942675" y="1580850"/>
              <a:ext cx="3819900" cy="99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" name="Google Shape;82;p15"/>
          <p:cNvSpPr/>
          <p:nvPr/>
        </p:nvSpPr>
        <p:spPr>
          <a:xfrm>
            <a:off x="2111150" y="1063700"/>
            <a:ext cx="1698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 소개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942675" y="1539050"/>
            <a:ext cx="3810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39016" l="35009" r="33010" t="9861"/>
          <a:stretch/>
        </p:blipFill>
        <p:spPr>
          <a:xfrm>
            <a:off x="991775" y="2615850"/>
            <a:ext cx="378598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1532675" y="2607263"/>
            <a:ext cx="31422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생각한 방향 &amp; 문제점 &amp; 해결방안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942675" y="3071000"/>
            <a:ext cx="3878700" cy="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41780" l="2076" r="87150" t="39631"/>
          <a:stretch/>
        </p:blipFill>
        <p:spPr>
          <a:xfrm>
            <a:off x="908325" y="1090150"/>
            <a:ext cx="432876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2490425" y="3305138"/>
            <a:ext cx="1158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 방안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942675" y="3790875"/>
            <a:ext cx="3878700" cy="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/>
          <p:nvPr/>
        </p:nvSpPr>
        <p:spPr>
          <a:xfrm>
            <a:off x="2490425" y="4003025"/>
            <a:ext cx="10299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리뷰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908325" y="4466738"/>
            <a:ext cx="3878700" cy="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p15"/>
          <p:cNvPicPr preferRelativeResize="0"/>
          <p:nvPr/>
        </p:nvPicPr>
        <p:blipFill rotWithShape="1">
          <a:blip r:embed="rId6">
            <a:alphaModFix/>
          </a:blip>
          <a:srcRect b="43958" l="0" r="84973" t="41633"/>
          <a:stretch/>
        </p:blipFill>
        <p:spPr>
          <a:xfrm>
            <a:off x="930675" y="3349162"/>
            <a:ext cx="500800" cy="4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 rotWithShape="1">
          <a:blip r:embed="rId7">
            <a:alphaModFix/>
          </a:blip>
          <a:srcRect b="2780" l="0" r="18253" t="0"/>
          <a:stretch/>
        </p:blipFill>
        <p:spPr>
          <a:xfrm>
            <a:off x="964637" y="4003025"/>
            <a:ext cx="432873" cy="3691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5764475" y="2994963"/>
            <a:ext cx="2386200" cy="68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764475" y="2181225"/>
            <a:ext cx="2386200" cy="68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764475" y="3714275"/>
            <a:ext cx="2386200" cy="68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764475" y="4433563"/>
            <a:ext cx="2386200" cy="68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764475" y="2112525"/>
            <a:ext cx="2768700" cy="6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764475" y="2913400"/>
            <a:ext cx="2768700" cy="6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5764475" y="3645575"/>
            <a:ext cx="2768700" cy="6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764475" y="4377750"/>
            <a:ext cx="2768700" cy="6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764475" y="1449050"/>
            <a:ext cx="2386200" cy="68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764475" y="1380350"/>
            <a:ext cx="2768700" cy="68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7448575" y="4738700"/>
            <a:ext cx="137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 page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6"/>
          <p:cNvCxnSpPr/>
          <p:nvPr/>
        </p:nvCxnSpPr>
        <p:spPr>
          <a:xfrm>
            <a:off x="43900" y="4878400"/>
            <a:ext cx="717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7457700" y="4770400"/>
            <a:ext cx="137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4 page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14225" y="0"/>
            <a:ext cx="78600" cy="71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1498600" y="359250"/>
            <a:ext cx="2209200" cy="5007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157163" rotWithShape="0" algn="bl">
              <a:srgbClr val="000000">
                <a:alpha val="33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434343"/>
                </a:solidFill>
                <a:latin typeface="Dotum"/>
                <a:ea typeface="Dotum"/>
                <a:cs typeface="Dotum"/>
                <a:sym typeface="Dotum"/>
              </a:rPr>
              <a:t>초기 게임 계획</a:t>
            </a:r>
            <a:endParaRPr b="1" sz="2100">
              <a:solidFill>
                <a:srgbClr val="434343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364000" y="1616975"/>
            <a:ext cx="4090200" cy="2504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434343"/>
                </a:solidFill>
              </a:rPr>
              <a:t>메인 메뉴 세팅 (GUI 제작) &gt;</a:t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434343"/>
                </a:solidFill>
              </a:rPr>
              <a:t>게임 속 활용될 카드 제작 (아스키 아트) &gt; </a:t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434343"/>
                </a:solidFill>
              </a:rPr>
              <a:t>메인 메뉴 호출될 함수 작성 &gt;</a:t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434343"/>
                </a:solidFill>
              </a:rPr>
              <a:t>게임 로직 구현</a:t>
            </a:r>
            <a:endParaRPr b="1"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7"/>
          <p:cNvCxnSpPr/>
          <p:nvPr/>
        </p:nvCxnSpPr>
        <p:spPr>
          <a:xfrm>
            <a:off x="43900" y="4878400"/>
            <a:ext cx="717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/>
        </p:nvSpPr>
        <p:spPr>
          <a:xfrm>
            <a:off x="7457700" y="4770400"/>
            <a:ext cx="137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5 </a:t>
            </a:r>
            <a:r>
              <a:rPr lang="ko" sz="1000">
                <a:solidFill>
                  <a:schemeClr val="dk1"/>
                </a:solidFill>
              </a:rPr>
              <a:t>page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14225" y="0"/>
            <a:ext cx="78600" cy="71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195000" y="447375"/>
            <a:ext cx="2754000" cy="500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>
              <a:srgbClr val="000000">
                <a:alpha val="33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434343"/>
                </a:solidFill>
                <a:latin typeface="Dotum"/>
                <a:ea typeface="Dotum"/>
                <a:cs typeface="Dotum"/>
                <a:sym typeface="Dotum"/>
              </a:rPr>
              <a:t>게임설명 &amp; 조작방법</a:t>
            </a:r>
            <a:endParaRPr b="1" sz="2100">
              <a:solidFill>
                <a:srgbClr val="434343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4753051" y="1538746"/>
            <a:ext cx="3421201" cy="2504467"/>
            <a:chOff x="4417628" y="2042417"/>
            <a:chExt cx="3927900" cy="1639800"/>
          </a:xfrm>
        </p:grpSpPr>
        <p:sp>
          <p:nvSpPr>
            <p:cNvPr id="123" name="Google Shape;123;p17"/>
            <p:cNvSpPr/>
            <p:nvPr/>
          </p:nvSpPr>
          <p:spPr>
            <a:xfrm>
              <a:off x="4417628" y="2042417"/>
              <a:ext cx="3927900" cy="1639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" name="Google Shape;124;p17"/>
            <p:cNvGrpSpPr/>
            <p:nvPr/>
          </p:nvGrpSpPr>
          <p:grpSpPr>
            <a:xfrm>
              <a:off x="4758575" y="2359216"/>
              <a:ext cx="3310155" cy="890943"/>
              <a:chOff x="5410575" y="1852599"/>
              <a:chExt cx="2961047" cy="729982"/>
            </a:xfrm>
          </p:grpSpPr>
          <p:sp>
            <p:nvSpPr>
              <p:cNvPr id="125" name="Google Shape;125;p17"/>
              <p:cNvSpPr/>
              <p:nvPr/>
            </p:nvSpPr>
            <p:spPr>
              <a:xfrm>
                <a:off x="5410575" y="2287975"/>
                <a:ext cx="284700" cy="294600"/>
              </a:xfrm>
              <a:prstGeom prst="rect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600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rPr>
                  <a:t>a</a:t>
                </a:r>
                <a:endParaRPr b="1" sz="16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6" name="Google Shape;126;p17"/>
              <p:cNvSpPr/>
              <p:nvPr/>
            </p:nvSpPr>
            <p:spPr>
              <a:xfrm>
                <a:off x="5886107" y="2287981"/>
                <a:ext cx="284700" cy="294600"/>
              </a:xfrm>
              <a:prstGeom prst="rect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600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rPr>
                  <a:t>s</a:t>
                </a:r>
                <a:endParaRPr b="1" sz="16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6361627" y="2287975"/>
                <a:ext cx="284700" cy="294600"/>
              </a:xfrm>
              <a:prstGeom prst="rect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600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rPr>
                  <a:t>d</a:t>
                </a:r>
                <a:endParaRPr b="1" sz="16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5886101" y="1852599"/>
                <a:ext cx="284700" cy="294600"/>
              </a:xfrm>
              <a:prstGeom prst="rect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600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rPr>
                  <a:t>w</a:t>
                </a:r>
                <a:endParaRPr b="1" sz="16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6977822" y="2287975"/>
                <a:ext cx="1393800" cy="294600"/>
              </a:xfrm>
              <a:prstGeom prst="rect">
                <a:avLst/>
              </a:prstGeom>
              <a:solidFill>
                <a:srgbClr val="43434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600">
                    <a:solidFill>
                      <a:schemeClr val="lt1"/>
                    </a:solidFill>
                    <a:latin typeface="Gulim"/>
                    <a:ea typeface="Gulim"/>
                    <a:cs typeface="Gulim"/>
                    <a:sym typeface="Gulim"/>
                  </a:rPr>
                  <a:t>space</a:t>
                </a:r>
                <a:endParaRPr b="1" sz="16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endParaRPr>
              </a:p>
            </p:txBody>
          </p:sp>
        </p:grpSp>
      </p:grpSp>
      <p:sp>
        <p:nvSpPr>
          <p:cNvPr id="130" name="Google Shape;130;p17"/>
          <p:cNvSpPr/>
          <p:nvPr/>
        </p:nvSpPr>
        <p:spPr>
          <a:xfrm>
            <a:off x="656250" y="1538775"/>
            <a:ext cx="3576900" cy="2504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434343"/>
                </a:solidFill>
              </a:rPr>
              <a:t>＊블록 4 x 4 &gt; 8쌍의 카드가 16장으로 구성됨</a:t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434343"/>
                </a:solidFill>
              </a:rPr>
              <a:t>＊무작위로 카드가 배치됨</a:t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434343"/>
                </a:solidFill>
              </a:rPr>
              <a:t>＊스페이스바로 카드를 선택할때마다 보여지는 카드의 짝을찾습니다.</a:t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434343"/>
                </a:solidFill>
              </a:rPr>
              <a:t>카드를 찾아낼때마다 1포인트 획득하며,  8쌍을 모두 찾게되면 클리어하면서 다음 스테이지로 이동합니다.</a:t>
            </a:r>
            <a:endParaRPr b="1" sz="13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250" y="860875"/>
            <a:ext cx="4307976" cy="36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314225" y="0"/>
            <a:ext cx="78600" cy="71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339300" y="177300"/>
            <a:ext cx="2465400" cy="53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434343"/>
                </a:solidFill>
                <a:latin typeface="Dotum"/>
                <a:ea typeface="Dotum"/>
                <a:cs typeface="Dotum"/>
                <a:sym typeface="Dotum"/>
              </a:rPr>
              <a:t>프로그램 실행모습</a:t>
            </a:r>
            <a:endParaRPr b="1" sz="2100">
              <a:solidFill>
                <a:srgbClr val="434343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50" y="860875"/>
            <a:ext cx="4307974" cy="3654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/>
          <p:nvPr/>
        </p:nvCxnSpPr>
        <p:spPr>
          <a:xfrm>
            <a:off x="0" y="4887625"/>
            <a:ext cx="717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8"/>
          <p:cNvSpPr txBox="1"/>
          <p:nvPr/>
        </p:nvSpPr>
        <p:spPr>
          <a:xfrm>
            <a:off x="7413800" y="4779625"/>
            <a:ext cx="137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6 page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275" y="333175"/>
            <a:ext cx="3342525" cy="40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314225" y="0"/>
            <a:ext cx="78600" cy="716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1657800" y="284300"/>
            <a:ext cx="1987200" cy="53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7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434343"/>
                </a:solidFill>
                <a:latin typeface="Dotum"/>
                <a:ea typeface="Dotum"/>
                <a:cs typeface="Dotum"/>
                <a:sym typeface="Dotum"/>
              </a:rPr>
              <a:t>코드 설명</a:t>
            </a:r>
            <a:endParaRPr b="1" sz="2100">
              <a:solidFill>
                <a:srgbClr val="434343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4887625"/>
            <a:ext cx="717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 txBox="1"/>
          <p:nvPr/>
        </p:nvSpPr>
        <p:spPr>
          <a:xfrm>
            <a:off x="7413800" y="4779625"/>
            <a:ext cx="137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7 page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00" y="1073675"/>
            <a:ext cx="26772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/>
          <p:nvPr/>
        </p:nvSpPr>
        <p:spPr>
          <a:xfrm>
            <a:off x="2986325" y="785125"/>
            <a:ext cx="2677200" cy="13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CMakeLists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프로젝트 이름 설정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C 표준</a:t>
            </a:r>
            <a:r>
              <a:rPr lang="ko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설정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헤더 파일 위치 지정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실행 파일 및 관련 소스 파일 정의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2986325" y="2366075"/>
            <a:ext cx="2677200" cy="15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.h파일</a:t>
            </a:r>
            <a:endParaRPr sz="10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ko" sz="10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코드베이스의 서로 다른 부분에서 구현되어야 하기 때문에 모듈화 함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ko" sz="1000">
                <a:solidFill>
                  <a:srgbClr val="333333"/>
                </a:solidFill>
                <a:highlight>
                  <a:srgbClr val="FFFFFF"/>
                </a:highlight>
              </a:rPr>
              <a:t>쉬운 코드 관리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ko" sz="1000">
                <a:solidFill>
                  <a:srgbClr val="333333"/>
                </a:solidFill>
                <a:highlight>
                  <a:srgbClr val="FFFFFF"/>
                </a:highlight>
              </a:rPr>
              <a:t>버그가 발생할 확률이 낮아짐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ko" sz="1000">
                <a:solidFill>
                  <a:srgbClr val="333333"/>
                </a:solidFill>
                <a:highlight>
                  <a:srgbClr val="FFFFFF"/>
                </a:highlight>
              </a:rPr>
              <a:t>obj를 이용하여 코드를 가릴 때 편리함</a:t>
            </a:r>
            <a:endParaRPr sz="10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 flipH="1" rot="10800000">
            <a:off x="2596550" y="1147725"/>
            <a:ext cx="4617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2616350" y="2571413"/>
            <a:ext cx="422100" cy="5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352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7450"/>
            <a:ext cx="4577300" cy="212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0"/>
          <p:cNvCxnSpPr/>
          <p:nvPr/>
        </p:nvCxnSpPr>
        <p:spPr>
          <a:xfrm>
            <a:off x="0" y="4887625"/>
            <a:ext cx="717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0"/>
          <p:cNvSpPr txBox="1"/>
          <p:nvPr/>
        </p:nvSpPr>
        <p:spPr>
          <a:xfrm>
            <a:off x="7413800" y="4779625"/>
            <a:ext cx="137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8</a:t>
            </a:r>
            <a:r>
              <a:rPr lang="ko" sz="1000">
                <a:solidFill>
                  <a:schemeClr val="dk1"/>
                </a:solidFill>
              </a:rPr>
              <a:t> page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" y="1462400"/>
            <a:ext cx="4799025" cy="20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025" y="19575"/>
            <a:ext cx="4344976" cy="463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1"/>
          <p:cNvCxnSpPr/>
          <p:nvPr/>
        </p:nvCxnSpPr>
        <p:spPr>
          <a:xfrm>
            <a:off x="0" y="4887625"/>
            <a:ext cx="717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1"/>
          <p:cNvSpPr txBox="1"/>
          <p:nvPr/>
        </p:nvSpPr>
        <p:spPr>
          <a:xfrm>
            <a:off x="7413800" y="4779625"/>
            <a:ext cx="13746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8 page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